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28"/>
  </p:notesMasterIdLst>
  <p:sldIdLst>
    <p:sldId id="267" r:id="rId5"/>
    <p:sldId id="268" r:id="rId6"/>
    <p:sldId id="257" r:id="rId7"/>
    <p:sldId id="266" r:id="rId8"/>
    <p:sldId id="265" r:id="rId9"/>
    <p:sldId id="258" r:id="rId10"/>
    <p:sldId id="270" r:id="rId11"/>
    <p:sldId id="269" r:id="rId12"/>
    <p:sldId id="274" r:id="rId13"/>
    <p:sldId id="277" r:id="rId14"/>
    <p:sldId id="271" r:id="rId15"/>
    <p:sldId id="259" r:id="rId16"/>
    <p:sldId id="260" r:id="rId17"/>
    <p:sldId id="261" r:id="rId18"/>
    <p:sldId id="276" r:id="rId19"/>
    <p:sldId id="262" r:id="rId20"/>
    <p:sldId id="263" r:id="rId21"/>
    <p:sldId id="264" r:id="rId22"/>
    <p:sldId id="273" r:id="rId23"/>
    <p:sldId id="278" r:id="rId24"/>
    <p:sldId id="275" r:id="rId25"/>
    <p:sldId id="279"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A6860-145E-48CE-9402-947D7E316575}" v="2" dt="2022-03-08T22:16:56.432"/>
    <p1510:client id="{E25CFBF5-A7A2-46D1-B44A-7DCC16AD2217}" v="272" dt="2022-03-08T20:01:34.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Della Gatta" userId="S::jdellagatta@vcoe.org::f3f5c6e2-16f1-47ec-9714-cae68c99471b" providerId="AD" clId="Web-{58E97884-0054-468F-B5F3-975C03E3EB66}"/>
    <pc:docChg chg="modSld">
      <pc:chgData name="Joanna Della Gatta" userId="S::jdellagatta@vcoe.org::f3f5c6e2-16f1-47ec-9714-cae68c99471b" providerId="AD" clId="Web-{58E97884-0054-468F-B5F3-975C03E3EB66}" dt="2022-03-02T19:55:01.588" v="10" actId="20577"/>
      <pc:docMkLst>
        <pc:docMk/>
      </pc:docMkLst>
      <pc:sldChg chg="modSp">
        <pc:chgData name="Joanna Della Gatta" userId="S::jdellagatta@vcoe.org::f3f5c6e2-16f1-47ec-9714-cae68c99471b" providerId="AD" clId="Web-{58E97884-0054-468F-B5F3-975C03E3EB66}" dt="2022-03-02T19:55:01.588" v="10" actId="20577"/>
        <pc:sldMkLst>
          <pc:docMk/>
          <pc:sldMk cId="517674369" sldId="267"/>
        </pc:sldMkLst>
        <pc:spChg chg="mod">
          <ac:chgData name="Joanna Della Gatta" userId="S::jdellagatta@vcoe.org::f3f5c6e2-16f1-47ec-9714-cae68c99471b" providerId="AD" clId="Web-{58E97884-0054-468F-B5F3-975C03E3EB66}" dt="2022-03-02T19:55:01.588" v="10" actId="20577"/>
          <ac:spMkLst>
            <pc:docMk/>
            <pc:sldMk cId="517674369" sldId="267"/>
            <ac:spMk id="3" creationId="{F0650C87-C001-4DE6-8B97-4A5E9CD6CD67}"/>
          </ac:spMkLst>
        </pc:spChg>
      </pc:sldChg>
    </pc:docChg>
  </pc:docChgLst>
  <pc:docChgLst>
    <pc:chgData name="Mariella Cazares-Flores" userId="6adb496e-1c82-4765-95bd-684d51daca42" providerId="ADAL" clId="{467A6860-145E-48CE-9402-947D7E316575}"/>
    <pc:docChg chg="modSld">
      <pc:chgData name="Mariella Cazares-Flores" userId="6adb496e-1c82-4765-95bd-684d51daca42" providerId="ADAL" clId="{467A6860-145E-48CE-9402-947D7E316575}" dt="2022-03-08T21:22:14.426" v="0" actId="5793"/>
      <pc:docMkLst>
        <pc:docMk/>
      </pc:docMkLst>
      <pc:sldChg chg="modSp mod">
        <pc:chgData name="Mariella Cazares-Flores" userId="6adb496e-1c82-4765-95bd-684d51daca42" providerId="ADAL" clId="{467A6860-145E-48CE-9402-947D7E316575}" dt="2022-03-08T21:22:14.426" v="0" actId="5793"/>
        <pc:sldMkLst>
          <pc:docMk/>
          <pc:sldMk cId="2720772962" sldId="277"/>
        </pc:sldMkLst>
        <pc:spChg chg="mod">
          <ac:chgData name="Mariella Cazares-Flores" userId="6adb496e-1c82-4765-95bd-684d51daca42" providerId="ADAL" clId="{467A6860-145E-48CE-9402-947D7E316575}" dt="2022-03-08T21:22:14.426" v="0" actId="5793"/>
          <ac:spMkLst>
            <pc:docMk/>
            <pc:sldMk cId="2720772962" sldId="277"/>
            <ac:spMk id="3" creationId="{5B841657-19EF-4398-A44A-120A6951928E}"/>
          </ac:spMkLst>
        </pc:spChg>
      </pc:sldChg>
    </pc:docChg>
  </pc:docChgLst>
  <pc:docChgLst>
    <pc:chgData name="Joanna Della Gatta" userId="S::jdellagatta@vcoe.org::f3f5c6e2-16f1-47ec-9714-cae68c99471b" providerId="AD" clId="Web-{E25CFBF5-A7A2-46D1-B44A-7DCC16AD2217}"/>
    <pc:docChg chg="addSld modSld">
      <pc:chgData name="Joanna Della Gatta" userId="S::jdellagatta@vcoe.org::f3f5c6e2-16f1-47ec-9714-cae68c99471b" providerId="AD" clId="Web-{E25CFBF5-A7A2-46D1-B44A-7DCC16AD2217}" dt="2022-03-08T20:01:34.331" v="249" actId="1076"/>
      <pc:docMkLst>
        <pc:docMk/>
      </pc:docMkLst>
      <pc:sldChg chg="modSp">
        <pc:chgData name="Joanna Della Gatta" userId="S::jdellagatta@vcoe.org::f3f5c6e2-16f1-47ec-9714-cae68c99471b" providerId="AD" clId="Web-{E25CFBF5-A7A2-46D1-B44A-7DCC16AD2217}" dt="2022-03-08T19:44:45.285" v="70" actId="1076"/>
        <pc:sldMkLst>
          <pc:docMk/>
          <pc:sldMk cId="3147644568" sldId="257"/>
        </pc:sldMkLst>
        <pc:graphicFrameChg chg="mod modGraphic">
          <ac:chgData name="Joanna Della Gatta" userId="S::jdellagatta@vcoe.org::f3f5c6e2-16f1-47ec-9714-cae68c99471b" providerId="AD" clId="Web-{E25CFBF5-A7A2-46D1-B44A-7DCC16AD2217}" dt="2022-03-08T19:44:45.285" v="70" actId="1076"/>
          <ac:graphicFrameMkLst>
            <pc:docMk/>
            <pc:sldMk cId="3147644568" sldId="257"/>
            <ac:graphicFrameMk id="7" creationId="{037583F4-22C1-4792-A2B1-9D4C793929CB}"/>
          </ac:graphicFrameMkLst>
        </pc:graphicFrameChg>
      </pc:sldChg>
      <pc:sldChg chg="modSp">
        <pc:chgData name="Joanna Della Gatta" userId="S::jdellagatta@vcoe.org::f3f5c6e2-16f1-47ec-9714-cae68c99471b" providerId="AD" clId="Web-{E25CFBF5-A7A2-46D1-B44A-7DCC16AD2217}" dt="2022-03-08T20:00:09.391" v="237" actId="20577"/>
        <pc:sldMkLst>
          <pc:docMk/>
          <pc:sldMk cId="1469474002" sldId="261"/>
        </pc:sldMkLst>
        <pc:spChg chg="mod">
          <ac:chgData name="Joanna Della Gatta" userId="S::jdellagatta@vcoe.org::f3f5c6e2-16f1-47ec-9714-cae68c99471b" providerId="AD" clId="Web-{E25CFBF5-A7A2-46D1-B44A-7DCC16AD2217}" dt="2022-03-08T20:00:09.391" v="237" actId="20577"/>
          <ac:spMkLst>
            <pc:docMk/>
            <pc:sldMk cId="1469474002" sldId="261"/>
            <ac:spMk id="4" creationId="{04DE93B9-8A8D-49AE-B6E1-818F479D098B}"/>
          </ac:spMkLst>
        </pc:spChg>
      </pc:sldChg>
      <pc:sldChg chg="addSp delSp modSp new mod setBg">
        <pc:chgData name="Joanna Della Gatta" userId="S::jdellagatta@vcoe.org::f3f5c6e2-16f1-47ec-9714-cae68c99471b" providerId="AD" clId="Web-{E25CFBF5-A7A2-46D1-B44A-7DCC16AD2217}" dt="2022-03-08T19:56:59.260" v="214"/>
        <pc:sldMkLst>
          <pc:docMk/>
          <pc:sldMk cId="2720772962" sldId="277"/>
        </pc:sldMkLst>
        <pc:spChg chg="mod">
          <ac:chgData name="Joanna Della Gatta" userId="S::jdellagatta@vcoe.org::f3f5c6e2-16f1-47ec-9714-cae68c99471b" providerId="AD" clId="Web-{E25CFBF5-A7A2-46D1-B44A-7DCC16AD2217}" dt="2022-03-08T19:51:10.016" v="145"/>
          <ac:spMkLst>
            <pc:docMk/>
            <pc:sldMk cId="2720772962" sldId="277"/>
            <ac:spMk id="2" creationId="{BE625FB7-0942-4602-AF68-C7CB84D036D0}"/>
          </ac:spMkLst>
        </pc:spChg>
        <pc:spChg chg="mod">
          <ac:chgData name="Joanna Della Gatta" userId="S::jdellagatta@vcoe.org::f3f5c6e2-16f1-47ec-9714-cae68c99471b" providerId="AD" clId="Web-{E25CFBF5-A7A2-46D1-B44A-7DCC16AD2217}" dt="2022-03-08T19:55:16.679" v="184" actId="20577"/>
          <ac:spMkLst>
            <pc:docMk/>
            <pc:sldMk cId="2720772962" sldId="277"/>
            <ac:spMk id="3" creationId="{5B841657-19EF-4398-A44A-120A6951928E}"/>
          </ac:spMkLst>
        </pc:spChg>
        <pc:spChg chg="add">
          <ac:chgData name="Joanna Della Gatta" userId="S::jdellagatta@vcoe.org::f3f5c6e2-16f1-47ec-9714-cae68c99471b" providerId="AD" clId="Web-{E25CFBF5-A7A2-46D1-B44A-7DCC16AD2217}" dt="2022-03-08T19:51:10.016" v="145"/>
          <ac:spMkLst>
            <pc:docMk/>
            <pc:sldMk cId="2720772962" sldId="277"/>
            <ac:spMk id="8" creationId="{5118BA95-03E7-41B7-B442-0AF8C0A7FF68}"/>
          </ac:spMkLst>
        </pc:spChg>
        <pc:spChg chg="add">
          <ac:chgData name="Joanna Della Gatta" userId="S::jdellagatta@vcoe.org::f3f5c6e2-16f1-47ec-9714-cae68c99471b" providerId="AD" clId="Web-{E25CFBF5-A7A2-46D1-B44A-7DCC16AD2217}" dt="2022-03-08T19:51:10.016" v="145"/>
          <ac:spMkLst>
            <pc:docMk/>
            <pc:sldMk cId="2720772962" sldId="277"/>
            <ac:spMk id="14" creationId="{AD9B3EAD-A2B3-42C4-927C-3455E3E69EE6}"/>
          </ac:spMkLst>
        </pc:spChg>
        <pc:grpChg chg="add">
          <ac:chgData name="Joanna Della Gatta" userId="S::jdellagatta@vcoe.org::f3f5c6e2-16f1-47ec-9714-cae68c99471b" providerId="AD" clId="Web-{E25CFBF5-A7A2-46D1-B44A-7DCC16AD2217}" dt="2022-03-08T19:51:10.016" v="145"/>
          <ac:grpSpMkLst>
            <pc:docMk/>
            <pc:sldMk cId="2720772962" sldId="277"/>
            <ac:grpSpMk id="10" creationId="{E799C3D5-7D55-4046-808C-F290F456D6EF}"/>
          </ac:grpSpMkLst>
        </pc:grpChg>
        <pc:picChg chg="add del mod">
          <ac:chgData name="Joanna Della Gatta" userId="S::jdellagatta@vcoe.org::f3f5c6e2-16f1-47ec-9714-cae68c99471b" providerId="AD" clId="Web-{E25CFBF5-A7A2-46D1-B44A-7DCC16AD2217}" dt="2022-03-08T19:56:59.260" v="214"/>
          <ac:picMkLst>
            <pc:docMk/>
            <pc:sldMk cId="2720772962" sldId="277"/>
            <ac:picMk id="4" creationId="{63CBB8E4-0C07-459D-880A-093A7D865DC6}"/>
          </ac:picMkLst>
        </pc:picChg>
      </pc:sldChg>
      <pc:sldChg chg="addSp delSp modSp add mod replId modClrScheme chgLayout">
        <pc:chgData name="Joanna Della Gatta" userId="S::jdellagatta@vcoe.org::f3f5c6e2-16f1-47ec-9714-cae68c99471b" providerId="AD" clId="Web-{E25CFBF5-A7A2-46D1-B44A-7DCC16AD2217}" dt="2022-03-08T20:01:34.331" v="249" actId="1076"/>
        <pc:sldMkLst>
          <pc:docMk/>
          <pc:sldMk cId="157012047" sldId="278"/>
        </pc:sldMkLst>
        <pc:spChg chg="add mod">
          <ac:chgData name="Joanna Della Gatta" userId="S::jdellagatta@vcoe.org::f3f5c6e2-16f1-47ec-9714-cae68c99471b" providerId="AD" clId="Web-{E25CFBF5-A7A2-46D1-B44A-7DCC16AD2217}" dt="2022-03-08T20:01:34.331" v="249" actId="1076"/>
          <ac:spMkLst>
            <pc:docMk/>
            <pc:sldMk cId="157012047" sldId="278"/>
            <ac:spMk id="2" creationId="{932D7903-A5EC-450E-82DF-C2DB230C98C9}"/>
          </ac:spMkLst>
        </pc:spChg>
        <pc:spChg chg="add del mod">
          <ac:chgData name="Joanna Della Gatta" userId="S::jdellagatta@vcoe.org::f3f5c6e2-16f1-47ec-9714-cae68c99471b" providerId="AD" clId="Web-{E25CFBF5-A7A2-46D1-B44A-7DCC16AD2217}" dt="2022-03-08T19:49:47.361" v="138"/>
          <ac:spMkLst>
            <pc:docMk/>
            <pc:sldMk cId="157012047" sldId="278"/>
            <ac:spMk id="4" creationId="{8FEB653D-201E-4F1F-AB87-A3BF723D9F73}"/>
          </ac:spMkLst>
        </pc:spChg>
        <pc:spChg chg="add mod">
          <ac:chgData name="Joanna Della Gatta" userId="S::jdellagatta@vcoe.org::f3f5c6e2-16f1-47ec-9714-cae68c99471b" providerId="AD" clId="Web-{E25CFBF5-A7A2-46D1-B44A-7DCC16AD2217}" dt="2022-03-08T19:58:50.701" v="230" actId="1076"/>
          <ac:spMkLst>
            <pc:docMk/>
            <pc:sldMk cId="157012047" sldId="278"/>
            <ac:spMk id="6" creationId="{54251F9E-3A4C-4281-90AE-44C938980EED}"/>
          </ac:spMkLst>
        </pc:spChg>
        <pc:picChg chg="del">
          <ac:chgData name="Joanna Della Gatta" userId="S::jdellagatta@vcoe.org::f3f5c6e2-16f1-47ec-9714-cae68c99471b" providerId="AD" clId="Web-{E25CFBF5-A7A2-46D1-B44A-7DCC16AD2217}" dt="2022-03-08T19:48:07.901" v="120"/>
          <ac:picMkLst>
            <pc:docMk/>
            <pc:sldMk cId="157012047" sldId="278"/>
            <ac:picMk id="3" creationId="{59CE6D0C-1CA0-4D25-8324-C00D38149326}"/>
          </ac:picMkLst>
        </pc:picChg>
        <pc:picChg chg="add mod ord">
          <ac:chgData name="Joanna Della Gatta" userId="S::jdellagatta@vcoe.org::f3f5c6e2-16f1-47ec-9714-cae68c99471b" providerId="AD" clId="Web-{E25CFBF5-A7A2-46D1-B44A-7DCC16AD2217}" dt="2022-03-08T20:01:23.972" v="247" actId="1076"/>
          <ac:picMkLst>
            <pc:docMk/>
            <pc:sldMk cId="157012047" sldId="278"/>
            <ac:picMk id="5" creationId="{902EEF61-59DE-48A7-891C-14E522EFB370}"/>
          </ac:picMkLst>
        </pc:picChg>
      </pc:sldChg>
      <pc:sldChg chg="addSp delSp modSp add mod replId setBg">
        <pc:chgData name="Joanna Della Gatta" userId="S::jdellagatta@vcoe.org::f3f5c6e2-16f1-47ec-9714-cae68c99471b" providerId="AD" clId="Web-{E25CFBF5-A7A2-46D1-B44A-7DCC16AD2217}" dt="2022-03-08T19:57:42.356" v="221" actId="14100"/>
        <pc:sldMkLst>
          <pc:docMk/>
          <pc:sldMk cId="716957957" sldId="279"/>
        </pc:sldMkLst>
        <pc:spChg chg="mod">
          <ac:chgData name="Joanna Della Gatta" userId="S::jdellagatta@vcoe.org::f3f5c6e2-16f1-47ec-9714-cae68c99471b" providerId="AD" clId="Web-{E25CFBF5-A7A2-46D1-B44A-7DCC16AD2217}" dt="2022-03-08T19:57:42.356" v="221" actId="14100"/>
          <ac:spMkLst>
            <pc:docMk/>
            <pc:sldMk cId="716957957" sldId="279"/>
            <ac:spMk id="2" creationId="{E54B8D54-A716-4097-9F7D-A0CB2FC600E9}"/>
          </ac:spMkLst>
        </pc:spChg>
        <pc:spChg chg="mod">
          <ac:chgData name="Joanna Della Gatta" userId="S::jdellagatta@vcoe.org::f3f5c6e2-16f1-47ec-9714-cae68c99471b" providerId="AD" clId="Web-{E25CFBF5-A7A2-46D1-B44A-7DCC16AD2217}" dt="2022-03-08T19:57:08.792" v="216"/>
          <ac:spMkLst>
            <pc:docMk/>
            <pc:sldMk cId="716957957" sldId="279"/>
            <ac:spMk id="3" creationId="{DF23C836-CAFB-4487-A99C-471398F1B15A}"/>
          </ac:spMkLst>
        </pc:spChg>
        <pc:spChg chg="add">
          <ac:chgData name="Joanna Della Gatta" userId="S::jdellagatta@vcoe.org::f3f5c6e2-16f1-47ec-9714-cae68c99471b" providerId="AD" clId="Web-{E25CFBF5-A7A2-46D1-B44A-7DCC16AD2217}" dt="2022-03-08T19:57:08.792" v="216"/>
          <ac:spMkLst>
            <pc:docMk/>
            <pc:sldMk cId="716957957" sldId="279"/>
            <ac:spMk id="10" creationId="{829B68D6-C6CC-4D1D-92F1-5FE2522D57AA}"/>
          </ac:spMkLst>
        </pc:spChg>
        <pc:grpChg chg="add">
          <ac:chgData name="Joanna Della Gatta" userId="S::jdellagatta@vcoe.org::f3f5c6e2-16f1-47ec-9714-cae68c99471b" providerId="AD" clId="Web-{E25CFBF5-A7A2-46D1-B44A-7DCC16AD2217}" dt="2022-03-08T19:57:08.792" v="216"/>
          <ac:grpSpMkLst>
            <pc:docMk/>
            <pc:sldMk cId="716957957" sldId="279"/>
            <ac:grpSpMk id="12" creationId="{4732A386-7C2A-439A-BB1D-5CC2440E6519}"/>
          </ac:grpSpMkLst>
        </pc:grpChg>
        <pc:picChg chg="del">
          <ac:chgData name="Joanna Della Gatta" userId="S::jdellagatta@vcoe.org::f3f5c6e2-16f1-47ec-9714-cae68c99471b" providerId="AD" clId="Web-{E25CFBF5-A7A2-46D1-B44A-7DCC16AD2217}" dt="2022-03-08T19:56:08.150" v="188"/>
          <ac:picMkLst>
            <pc:docMk/>
            <pc:sldMk cId="716957957" sldId="279"/>
            <ac:picMk id="4" creationId="{C6165168-E43C-465B-8A3B-56C6A834F36D}"/>
          </ac:picMkLst>
        </pc:picChg>
        <pc:picChg chg="add mod">
          <ac:chgData name="Joanna Della Gatta" userId="S::jdellagatta@vcoe.org::f3f5c6e2-16f1-47ec-9714-cae68c99471b" providerId="AD" clId="Web-{E25CFBF5-A7A2-46D1-B44A-7DCC16AD2217}" dt="2022-03-08T19:57:08.792" v="216"/>
          <ac:picMkLst>
            <pc:docMk/>
            <pc:sldMk cId="716957957" sldId="279"/>
            <ac:picMk id="5" creationId="{473F9B1B-66BC-4DDC-9E1E-78308F470D30}"/>
          </ac:picMkLst>
        </pc:picChg>
      </pc:sldChg>
    </pc:docChg>
  </pc:docChgLst>
  <pc:docChgLst>
    <pc:chgData name="Joanna Della Gatta" userId="S::jdellagatta@vcoe.org::f3f5c6e2-16f1-47ec-9714-cae68c99471b" providerId="AD" clId="Web-{0DFD095E-5686-402F-87DA-B87D60E4B226}"/>
    <pc:docChg chg="addSld modSld">
      <pc:chgData name="Joanna Della Gatta" userId="S::jdellagatta@vcoe.org::f3f5c6e2-16f1-47ec-9714-cae68c99471b" providerId="AD" clId="Web-{0DFD095E-5686-402F-87DA-B87D60E4B226}" dt="2022-03-03T01:00:49.501" v="447" actId="1076"/>
      <pc:docMkLst>
        <pc:docMk/>
      </pc:docMkLst>
      <pc:sldChg chg="modSp">
        <pc:chgData name="Joanna Della Gatta" userId="S::jdellagatta@vcoe.org::f3f5c6e2-16f1-47ec-9714-cae68c99471b" providerId="AD" clId="Web-{0DFD095E-5686-402F-87DA-B87D60E4B226}" dt="2022-03-03T00:07:32.190" v="82"/>
        <pc:sldMkLst>
          <pc:docMk/>
          <pc:sldMk cId="3147644568" sldId="257"/>
        </pc:sldMkLst>
        <pc:graphicFrameChg chg="mod modGraphic">
          <ac:chgData name="Joanna Della Gatta" userId="S::jdellagatta@vcoe.org::f3f5c6e2-16f1-47ec-9714-cae68c99471b" providerId="AD" clId="Web-{0DFD095E-5686-402F-87DA-B87D60E4B226}" dt="2022-03-03T00:07:32.190" v="82"/>
          <ac:graphicFrameMkLst>
            <pc:docMk/>
            <pc:sldMk cId="3147644568" sldId="257"/>
            <ac:graphicFrameMk id="7" creationId="{037583F4-22C1-4792-A2B1-9D4C793929CB}"/>
          </ac:graphicFrameMkLst>
        </pc:graphicFrameChg>
      </pc:sldChg>
      <pc:sldChg chg="addSp delSp modSp">
        <pc:chgData name="Joanna Della Gatta" userId="S::jdellagatta@vcoe.org::f3f5c6e2-16f1-47ec-9714-cae68c99471b" providerId="AD" clId="Web-{0DFD095E-5686-402F-87DA-B87D60E4B226}" dt="2022-03-03T00:51:22.018" v="369" actId="14100"/>
        <pc:sldMkLst>
          <pc:docMk/>
          <pc:sldMk cId="3223133891" sldId="258"/>
        </pc:sldMkLst>
        <pc:spChg chg="mod">
          <ac:chgData name="Joanna Della Gatta" userId="S::jdellagatta@vcoe.org::f3f5c6e2-16f1-47ec-9714-cae68c99471b" providerId="AD" clId="Web-{0DFD095E-5686-402F-87DA-B87D60E4B226}" dt="2022-03-03T00:38:53.547" v="305"/>
          <ac:spMkLst>
            <pc:docMk/>
            <pc:sldMk cId="3223133891" sldId="258"/>
            <ac:spMk id="2" creationId="{E12393EC-4804-4FF1-BC21-0932622B2D87}"/>
          </ac:spMkLst>
        </pc:spChg>
        <pc:spChg chg="mod">
          <ac:chgData name="Joanna Della Gatta" userId="S::jdellagatta@vcoe.org::f3f5c6e2-16f1-47ec-9714-cae68c99471b" providerId="AD" clId="Web-{0DFD095E-5686-402F-87DA-B87D60E4B226}" dt="2022-03-03T00:51:22.018" v="369" actId="14100"/>
          <ac:spMkLst>
            <pc:docMk/>
            <pc:sldMk cId="3223133891" sldId="258"/>
            <ac:spMk id="3" creationId="{F311C536-08C3-4A15-8E13-2DFA28BF9B78}"/>
          </ac:spMkLst>
        </pc:spChg>
        <pc:spChg chg="del">
          <ac:chgData name="Joanna Della Gatta" userId="S::jdellagatta@vcoe.org::f3f5c6e2-16f1-47ec-9714-cae68c99471b" providerId="AD" clId="Web-{0DFD095E-5686-402F-87DA-B87D60E4B226}" dt="2022-03-03T00:38:53.547" v="305"/>
          <ac:spMkLst>
            <pc:docMk/>
            <pc:sldMk cId="3223133891" sldId="258"/>
            <ac:spMk id="8" creationId="{3C06EAFD-0C69-4B3B-BEA7-E7E11DDF9C43}"/>
          </ac:spMkLst>
        </pc:spChg>
        <pc:spChg chg="del">
          <ac:chgData name="Joanna Della Gatta" userId="S::jdellagatta@vcoe.org::f3f5c6e2-16f1-47ec-9714-cae68c99471b" providerId="AD" clId="Web-{0DFD095E-5686-402F-87DA-B87D60E4B226}" dt="2022-03-03T00:38:53.547" v="305"/>
          <ac:spMkLst>
            <pc:docMk/>
            <pc:sldMk cId="3223133891" sldId="258"/>
            <ac:spMk id="10" creationId="{A4066C89-42FB-4624-9AFE-3A31B36491B5}"/>
          </ac:spMkLst>
        </pc:spChg>
        <pc:spChg chg="add">
          <ac:chgData name="Joanna Della Gatta" userId="S::jdellagatta@vcoe.org::f3f5c6e2-16f1-47ec-9714-cae68c99471b" providerId="AD" clId="Web-{0DFD095E-5686-402F-87DA-B87D60E4B226}" dt="2022-03-03T00:38:53.547" v="305"/>
          <ac:spMkLst>
            <pc:docMk/>
            <pc:sldMk cId="3223133891" sldId="258"/>
            <ac:spMk id="15" creationId="{5118BA95-03E7-41B7-B442-0AF8C0A7FF68}"/>
          </ac:spMkLst>
        </pc:spChg>
        <pc:spChg chg="add">
          <ac:chgData name="Joanna Della Gatta" userId="S::jdellagatta@vcoe.org::f3f5c6e2-16f1-47ec-9714-cae68c99471b" providerId="AD" clId="Web-{0DFD095E-5686-402F-87DA-B87D60E4B226}" dt="2022-03-03T00:38:53.547" v="305"/>
          <ac:spMkLst>
            <pc:docMk/>
            <pc:sldMk cId="3223133891" sldId="258"/>
            <ac:spMk id="21" creationId="{AD9B3EAD-A2B3-42C4-927C-3455E3E69EE6}"/>
          </ac:spMkLst>
        </pc:spChg>
        <pc:grpChg chg="add">
          <ac:chgData name="Joanna Della Gatta" userId="S::jdellagatta@vcoe.org::f3f5c6e2-16f1-47ec-9714-cae68c99471b" providerId="AD" clId="Web-{0DFD095E-5686-402F-87DA-B87D60E4B226}" dt="2022-03-03T00:38:53.547" v="305"/>
          <ac:grpSpMkLst>
            <pc:docMk/>
            <pc:sldMk cId="3223133891" sldId="258"/>
            <ac:grpSpMk id="17" creationId="{E799C3D5-7D55-4046-808C-F290F456D6EF}"/>
          </ac:grpSpMkLst>
        </pc:grpChg>
      </pc:sldChg>
      <pc:sldChg chg="addSp delSp modSp mod modClrScheme chgLayout">
        <pc:chgData name="Joanna Della Gatta" userId="S::jdellagatta@vcoe.org::f3f5c6e2-16f1-47ec-9714-cae68c99471b" providerId="AD" clId="Web-{0DFD095E-5686-402F-87DA-B87D60E4B226}" dt="2022-03-03T00:56:39.995" v="405" actId="20577"/>
        <pc:sldMkLst>
          <pc:docMk/>
          <pc:sldMk cId="1469474002" sldId="261"/>
        </pc:sldMkLst>
        <pc:spChg chg="add mod">
          <ac:chgData name="Joanna Della Gatta" userId="S::jdellagatta@vcoe.org::f3f5c6e2-16f1-47ec-9714-cae68c99471b" providerId="AD" clId="Web-{0DFD095E-5686-402F-87DA-B87D60E4B226}" dt="2022-03-03T00:56:07.728" v="398" actId="20577"/>
          <ac:spMkLst>
            <pc:docMk/>
            <pc:sldMk cId="1469474002" sldId="261"/>
            <ac:spMk id="2" creationId="{422B9A9D-2DF5-46B7-ACE3-B9D775584BAD}"/>
          </ac:spMkLst>
        </pc:spChg>
        <pc:spChg chg="add mod">
          <ac:chgData name="Joanna Della Gatta" userId="S::jdellagatta@vcoe.org::f3f5c6e2-16f1-47ec-9714-cae68c99471b" providerId="AD" clId="Web-{0DFD095E-5686-402F-87DA-B87D60E4B226}" dt="2022-03-03T00:56:39.995" v="405" actId="20577"/>
          <ac:spMkLst>
            <pc:docMk/>
            <pc:sldMk cId="1469474002" sldId="261"/>
            <ac:spMk id="4" creationId="{04DE93B9-8A8D-49AE-B6E1-818F479D098B}"/>
          </ac:spMkLst>
        </pc:spChg>
        <pc:picChg chg="del">
          <ac:chgData name="Joanna Della Gatta" userId="S::jdellagatta@vcoe.org::f3f5c6e2-16f1-47ec-9714-cae68c99471b" providerId="AD" clId="Web-{0DFD095E-5686-402F-87DA-B87D60E4B226}" dt="2022-03-03T00:55:40.399" v="391"/>
          <ac:picMkLst>
            <pc:docMk/>
            <pc:sldMk cId="1469474002" sldId="261"/>
            <ac:picMk id="3" creationId="{8892D949-9B43-493F-B5AD-143FFB0B4BBE}"/>
          </ac:picMkLst>
        </pc:picChg>
      </pc:sldChg>
      <pc:sldChg chg="addSp delSp modSp modNotes">
        <pc:chgData name="Joanna Della Gatta" userId="S::jdellagatta@vcoe.org::f3f5c6e2-16f1-47ec-9714-cae68c99471b" providerId="AD" clId="Web-{0DFD095E-5686-402F-87DA-B87D60E4B226}" dt="2022-03-03T00:58:03.715" v="419" actId="1076"/>
        <pc:sldMkLst>
          <pc:docMk/>
          <pc:sldMk cId="1322310421" sldId="262"/>
        </pc:sldMkLst>
        <pc:picChg chg="add mod">
          <ac:chgData name="Joanna Della Gatta" userId="S::jdellagatta@vcoe.org::f3f5c6e2-16f1-47ec-9714-cae68c99471b" providerId="AD" clId="Web-{0DFD095E-5686-402F-87DA-B87D60E4B226}" dt="2022-03-03T00:58:03.715" v="419" actId="1076"/>
          <ac:picMkLst>
            <pc:docMk/>
            <pc:sldMk cId="1322310421" sldId="262"/>
            <ac:picMk id="2" creationId="{25BD8263-AB88-4F09-BDE1-C85B32A8FCFE}"/>
          </ac:picMkLst>
        </pc:picChg>
        <pc:picChg chg="del">
          <ac:chgData name="Joanna Della Gatta" userId="S::jdellagatta@vcoe.org::f3f5c6e2-16f1-47ec-9714-cae68c99471b" providerId="AD" clId="Web-{0DFD095E-5686-402F-87DA-B87D60E4B226}" dt="2022-03-03T00:57:34.637" v="413"/>
          <ac:picMkLst>
            <pc:docMk/>
            <pc:sldMk cId="1322310421" sldId="262"/>
            <ac:picMk id="4" creationId="{1E5E4FFF-7CD9-465F-BE30-B002DB24C243}"/>
          </ac:picMkLst>
        </pc:picChg>
      </pc:sldChg>
      <pc:sldChg chg="addSp delSp modSp modNotes">
        <pc:chgData name="Joanna Della Gatta" userId="S::jdellagatta@vcoe.org::f3f5c6e2-16f1-47ec-9714-cae68c99471b" providerId="AD" clId="Web-{0DFD095E-5686-402F-87DA-B87D60E4B226}" dt="2022-03-03T00:58:47.279" v="426" actId="1076"/>
        <pc:sldMkLst>
          <pc:docMk/>
          <pc:sldMk cId="2896058226" sldId="263"/>
        </pc:sldMkLst>
        <pc:picChg chg="add mod">
          <ac:chgData name="Joanna Della Gatta" userId="S::jdellagatta@vcoe.org::f3f5c6e2-16f1-47ec-9714-cae68c99471b" providerId="AD" clId="Web-{0DFD095E-5686-402F-87DA-B87D60E4B226}" dt="2022-03-03T00:58:47.279" v="426" actId="1076"/>
          <ac:picMkLst>
            <pc:docMk/>
            <pc:sldMk cId="2896058226" sldId="263"/>
            <ac:picMk id="2" creationId="{65E3DE19-D7D7-467E-8E03-2BA6C97D3881}"/>
          </ac:picMkLst>
        </pc:picChg>
        <pc:picChg chg="del">
          <ac:chgData name="Joanna Della Gatta" userId="S::jdellagatta@vcoe.org::f3f5c6e2-16f1-47ec-9714-cae68c99471b" providerId="AD" clId="Web-{0DFD095E-5686-402F-87DA-B87D60E4B226}" dt="2022-03-03T00:58:37.966" v="423"/>
          <ac:picMkLst>
            <pc:docMk/>
            <pc:sldMk cId="2896058226" sldId="263"/>
            <ac:picMk id="3" creationId="{15AF8FC5-D412-4EDA-812F-57832C4D316F}"/>
          </ac:picMkLst>
        </pc:picChg>
      </pc:sldChg>
      <pc:sldChg chg="addSp delSp modSp modNotes">
        <pc:chgData name="Joanna Della Gatta" userId="S::jdellagatta@vcoe.org::f3f5c6e2-16f1-47ec-9714-cae68c99471b" providerId="AD" clId="Web-{0DFD095E-5686-402F-87DA-B87D60E4B226}" dt="2022-03-03T00:59:32.405" v="435" actId="1076"/>
        <pc:sldMkLst>
          <pc:docMk/>
          <pc:sldMk cId="1655252255" sldId="264"/>
        </pc:sldMkLst>
        <pc:picChg chg="add mod">
          <ac:chgData name="Joanna Della Gatta" userId="S::jdellagatta@vcoe.org::f3f5c6e2-16f1-47ec-9714-cae68c99471b" providerId="AD" clId="Web-{0DFD095E-5686-402F-87DA-B87D60E4B226}" dt="2022-03-03T00:59:32.405" v="435" actId="1076"/>
          <ac:picMkLst>
            <pc:docMk/>
            <pc:sldMk cId="1655252255" sldId="264"/>
            <ac:picMk id="2" creationId="{08FEBFF5-6F75-45D1-B760-21D6A06B51AD}"/>
          </ac:picMkLst>
        </pc:picChg>
        <pc:picChg chg="del">
          <ac:chgData name="Joanna Della Gatta" userId="S::jdellagatta@vcoe.org::f3f5c6e2-16f1-47ec-9714-cae68c99471b" providerId="AD" clId="Web-{0DFD095E-5686-402F-87DA-B87D60E4B226}" dt="2022-03-03T00:59:25.670" v="432"/>
          <ac:picMkLst>
            <pc:docMk/>
            <pc:sldMk cId="1655252255" sldId="264"/>
            <ac:picMk id="3" creationId="{577DE77D-E819-4532-9808-420C13837AF9}"/>
          </ac:picMkLst>
        </pc:picChg>
      </pc:sldChg>
      <pc:sldChg chg="addSp delSp modSp modNotes">
        <pc:chgData name="Joanna Della Gatta" userId="S::jdellagatta@vcoe.org::f3f5c6e2-16f1-47ec-9714-cae68c99471b" providerId="AD" clId="Web-{0DFD095E-5686-402F-87DA-B87D60E4B226}" dt="2022-03-03T00:51:40.097" v="373" actId="20577"/>
        <pc:sldMkLst>
          <pc:docMk/>
          <pc:sldMk cId="673737973" sldId="265"/>
        </pc:sldMkLst>
        <pc:spChg chg="mod">
          <ac:chgData name="Joanna Della Gatta" userId="S::jdellagatta@vcoe.org::f3f5c6e2-16f1-47ec-9714-cae68c99471b" providerId="AD" clId="Web-{0DFD095E-5686-402F-87DA-B87D60E4B226}" dt="2022-03-03T00:10:00.599" v="95"/>
          <ac:spMkLst>
            <pc:docMk/>
            <pc:sldMk cId="673737973" sldId="265"/>
            <ac:spMk id="2" creationId="{0B7A03DE-C5EE-4D37-BF45-3C78864F9C43}"/>
          </ac:spMkLst>
        </pc:spChg>
        <pc:spChg chg="mod">
          <ac:chgData name="Joanna Della Gatta" userId="S::jdellagatta@vcoe.org::f3f5c6e2-16f1-47ec-9714-cae68c99471b" providerId="AD" clId="Web-{0DFD095E-5686-402F-87DA-B87D60E4B226}" dt="2022-03-03T00:51:40.097" v="373" actId="20577"/>
          <ac:spMkLst>
            <pc:docMk/>
            <pc:sldMk cId="673737973" sldId="265"/>
            <ac:spMk id="3" creationId="{88FC3EB4-FCA7-4EE9-A062-A4612BA356CF}"/>
          </ac:spMkLst>
        </pc:spChg>
        <pc:spChg chg="del">
          <ac:chgData name="Joanna Della Gatta" userId="S::jdellagatta@vcoe.org::f3f5c6e2-16f1-47ec-9714-cae68c99471b" providerId="AD" clId="Web-{0DFD095E-5686-402F-87DA-B87D60E4B226}" dt="2022-03-03T00:10:00.599" v="95"/>
          <ac:spMkLst>
            <pc:docMk/>
            <pc:sldMk cId="673737973" sldId="265"/>
            <ac:spMk id="8" creationId="{3C06EAFD-0C69-4B3B-BEA7-E7E11DDF9C43}"/>
          </ac:spMkLst>
        </pc:spChg>
        <pc:spChg chg="del">
          <ac:chgData name="Joanna Della Gatta" userId="S::jdellagatta@vcoe.org::f3f5c6e2-16f1-47ec-9714-cae68c99471b" providerId="AD" clId="Web-{0DFD095E-5686-402F-87DA-B87D60E4B226}" dt="2022-03-03T00:10:00.599" v="95"/>
          <ac:spMkLst>
            <pc:docMk/>
            <pc:sldMk cId="673737973" sldId="265"/>
            <ac:spMk id="10" creationId="{A4066C89-42FB-4624-9AFE-3A31B36491B5}"/>
          </ac:spMkLst>
        </pc:spChg>
        <pc:spChg chg="add">
          <ac:chgData name="Joanna Della Gatta" userId="S::jdellagatta@vcoe.org::f3f5c6e2-16f1-47ec-9714-cae68c99471b" providerId="AD" clId="Web-{0DFD095E-5686-402F-87DA-B87D60E4B226}" dt="2022-03-03T00:10:00.599" v="95"/>
          <ac:spMkLst>
            <pc:docMk/>
            <pc:sldMk cId="673737973" sldId="265"/>
            <ac:spMk id="15" creationId="{5118BA95-03E7-41B7-B442-0AF8C0A7FF68}"/>
          </ac:spMkLst>
        </pc:spChg>
        <pc:spChg chg="add">
          <ac:chgData name="Joanna Della Gatta" userId="S::jdellagatta@vcoe.org::f3f5c6e2-16f1-47ec-9714-cae68c99471b" providerId="AD" clId="Web-{0DFD095E-5686-402F-87DA-B87D60E4B226}" dt="2022-03-03T00:10:00.599" v="95"/>
          <ac:spMkLst>
            <pc:docMk/>
            <pc:sldMk cId="673737973" sldId="265"/>
            <ac:spMk id="21" creationId="{AD9B3EAD-A2B3-42C4-927C-3455E3E69EE6}"/>
          </ac:spMkLst>
        </pc:spChg>
        <pc:grpChg chg="add">
          <ac:chgData name="Joanna Della Gatta" userId="S::jdellagatta@vcoe.org::f3f5c6e2-16f1-47ec-9714-cae68c99471b" providerId="AD" clId="Web-{0DFD095E-5686-402F-87DA-B87D60E4B226}" dt="2022-03-03T00:10:00.599" v="95"/>
          <ac:grpSpMkLst>
            <pc:docMk/>
            <pc:sldMk cId="673737973" sldId="265"/>
            <ac:grpSpMk id="17" creationId="{E799C3D5-7D55-4046-808C-F290F456D6EF}"/>
          </ac:grpSpMkLst>
        </pc:grpChg>
      </pc:sldChg>
      <pc:sldChg chg="addSp delSp modSp">
        <pc:chgData name="Joanna Della Gatta" userId="S::jdellagatta@vcoe.org::f3f5c6e2-16f1-47ec-9714-cae68c99471b" providerId="AD" clId="Web-{0DFD095E-5686-402F-87DA-B87D60E4B226}" dt="2022-03-03T00:09:10.864" v="90"/>
        <pc:sldMkLst>
          <pc:docMk/>
          <pc:sldMk cId="3412432919" sldId="266"/>
        </pc:sldMkLst>
        <pc:picChg chg="add mod ord modCrop">
          <ac:chgData name="Joanna Della Gatta" userId="S::jdellagatta@vcoe.org::f3f5c6e2-16f1-47ec-9714-cae68c99471b" providerId="AD" clId="Web-{0DFD095E-5686-402F-87DA-B87D60E4B226}" dt="2022-03-03T00:09:10.864" v="90"/>
          <ac:picMkLst>
            <pc:docMk/>
            <pc:sldMk cId="3412432919" sldId="266"/>
            <ac:picMk id="4" creationId="{541F07FA-9552-413C-BEC3-1C79A8F79DFC}"/>
          </ac:picMkLst>
        </pc:picChg>
        <pc:picChg chg="del">
          <ac:chgData name="Joanna Della Gatta" userId="S::jdellagatta@vcoe.org::f3f5c6e2-16f1-47ec-9714-cae68c99471b" providerId="AD" clId="Web-{0DFD095E-5686-402F-87DA-B87D60E4B226}" dt="2022-03-03T00:08:10.019" v="83"/>
          <ac:picMkLst>
            <pc:docMk/>
            <pc:sldMk cId="3412432919" sldId="266"/>
            <ac:picMk id="5" creationId="{551E645B-3AD1-4922-85F8-2E1598E44E0F}"/>
          </ac:picMkLst>
        </pc:picChg>
      </pc:sldChg>
      <pc:sldChg chg="modSp">
        <pc:chgData name="Joanna Della Gatta" userId="S::jdellagatta@vcoe.org::f3f5c6e2-16f1-47ec-9714-cae68c99471b" providerId="AD" clId="Web-{0DFD095E-5686-402F-87DA-B87D60E4B226}" dt="2022-03-02T20:10:23.911" v="18" actId="20577"/>
        <pc:sldMkLst>
          <pc:docMk/>
          <pc:sldMk cId="517674369" sldId="267"/>
        </pc:sldMkLst>
        <pc:spChg chg="mod">
          <ac:chgData name="Joanna Della Gatta" userId="S::jdellagatta@vcoe.org::f3f5c6e2-16f1-47ec-9714-cae68c99471b" providerId="AD" clId="Web-{0DFD095E-5686-402F-87DA-B87D60E4B226}" dt="2022-03-02T20:10:10.067" v="5" actId="20577"/>
          <ac:spMkLst>
            <pc:docMk/>
            <pc:sldMk cId="517674369" sldId="267"/>
            <ac:spMk id="2" creationId="{E287F805-432D-436C-BC59-872E2D9D9EDA}"/>
          </ac:spMkLst>
        </pc:spChg>
        <pc:spChg chg="mod">
          <ac:chgData name="Joanna Della Gatta" userId="S::jdellagatta@vcoe.org::f3f5c6e2-16f1-47ec-9714-cae68c99471b" providerId="AD" clId="Web-{0DFD095E-5686-402F-87DA-B87D60E4B226}" dt="2022-03-02T20:10:23.911" v="18" actId="20577"/>
          <ac:spMkLst>
            <pc:docMk/>
            <pc:sldMk cId="517674369" sldId="267"/>
            <ac:spMk id="3" creationId="{F0650C87-C001-4DE6-8B97-4A5E9CD6CD67}"/>
          </ac:spMkLst>
        </pc:spChg>
      </pc:sldChg>
      <pc:sldChg chg="modSp">
        <pc:chgData name="Joanna Della Gatta" userId="S::jdellagatta@vcoe.org::f3f5c6e2-16f1-47ec-9714-cae68c99471b" providerId="AD" clId="Web-{0DFD095E-5686-402F-87DA-B87D60E4B226}" dt="2022-03-03T00:49:49.157" v="356" actId="20577"/>
        <pc:sldMkLst>
          <pc:docMk/>
          <pc:sldMk cId="3295618263" sldId="268"/>
        </pc:sldMkLst>
        <pc:spChg chg="mod">
          <ac:chgData name="Joanna Della Gatta" userId="S::jdellagatta@vcoe.org::f3f5c6e2-16f1-47ec-9714-cae68c99471b" providerId="AD" clId="Web-{0DFD095E-5686-402F-87DA-B87D60E4B226}" dt="2022-03-03T00:49:49.157" v="356" actId="20577"/>
          <ac:spMkLst>
            <pc:docMk/>
            <pc:sldMk cId="3295618263" sldId="268"/>
            <ac:spMk id="3" creationId="{91F2193E-6FE2-44C1-9D99-876FDFFCC2F8}"/>
          </ac:spMkLst>
        </pc:spChg>
      </pc:sldChg>
      <pc:sldChg chg="modSp">
        <pc:chgData name="Joanna Della Gatta" userId="S::jdellagatta@vcoe.org::f3f5c6e2-16f1-47ec-9714-cae68c99471b" providerId="AD" clId="Web-{0DFD095E-5686-402F-87DA-B87D60E4B226}" dt="2022-03-03T00:39:56.627" v="308" actId="20577"/>
        <pc:sldMkLst>
          <pc:docMk/>
          <pc:sldMk cId="3844789292" sldId="269"/>
        </pc:sldMkLst>
        <pc:spChg chg="mod">
          <ac:chgData name="Joanna Della Gatta" userId="S::jdellagatta@vcoe.org::f3f5c6e2-16f1-47ec-9714-cae68c99471b" providerId="AD" clId="Web-{0DFD095E-5686-402F-87DA-B87D60E4B226}" dt="2022-03-03T00:39:56.627" v="308" actId="20577"/>
          <ac:spMkLst>
            <pc:docMk/>
            <pc:sldMk cId="3844789292" sldId="269"/>
            <ac:spMk id="3" creationId="{413C8048-3E1A-4921-B768-D56A5B5C6FF7}"/>
          </ac:spMkLst>
        </pc:spChg>
      </pc:sldChg>
      <pc:sldChg chg="modSp">
        <pc:chgData name="Joanna Della Gatta" userId="S::jdellagatta@vcoe.org::f3f5c6e2-16f1-47ec-9714-cae68c99471b" providerId="AD" clId="Web-{0DFD095E-5686-402F-87DA-B87D60E4B226}" dt="2022-03-03T00:39:42.455" v="307" actId="20577"/>
        <pc:sldMkLst>
          <pc:docMk/>
          <pc:sldMk cId="3293177195" sldId="270"/>
        </pc:sldMkLst>
        <pc:spChg chg="mod">
          <ac:chgData name="Joanna Della Gatta" userId="S::jdellagatta@vcoe.org::f3f5c6e2-16f1-47ec-9714-cae68c99471b" providerId="AD" clId="Web-{0DFD095E-5686-402F-87DA-B87D60E4B226}" dt="2022-03-03T00:39:42.455" v="307" actId="20577"/>
          <ac:spMkLst>
            <pc:docMk/>
            <pc:sldMk cId="3293177195" sldId="270"/>
            <ac:spMk id="2" creationId="{0D385142-B252-4AB1-B83E-41A8849C72D1}"/>
          </ac:spMkLst>
        </pc:spChg>
        <pc:spChg chg="mod">
          <ac:chgData name="Joanna Della Gatta" userId="S::jdellagatta@vcoe.org::f3f5c6e2-16f1-47ec-9714-cae68c99471b" providerId="AD" clId="Web-{0DFD095E-5686-402F-87DA-B87D60E4B226}" dt="2022-03-03T00:38:30.547" v="304" actId="20577"/>
          <ac:spMkLst>
            <pc:docMk/>
            <pc:sldMk cId="3293177195" sldId="270"/>
            <ac:spMk id="3" creationId="{AB97B048-DFFF-486F-8FAE-7B0F89538BD2}"/>
          </ac:spMkLst>
        </pc:spChg>
      </pc:sldChg>
      <pc:sldChg chg="addSp delSp modSp modNotes">
        <pc:chgData name="Joanna Della Gatta" userId="S::jdellagatta@vcoe.org::f3f5c6e2-16f1-47ec-9714-cae68c99471b" providerId="AD" clId="Web-{0DFD095E-5686-402F-87DA-B87D60E4B226}" dt="2022-03-03T01:00:12.718" v="444" actId="1076"/>
        <pc:sldMkLst>
          <pc:docMk/>
          <pc:sldMk cId="1680102649" sldId="273"/>
        </pc:sldMkLst>
        <pc:picChg chg="del">
          <ac:chgData name="Joanna Della Gatta" userId="S::jdellagatta@vcoe.org::f3f5c6e2-16f1-47ec-9714-cae68c99471b" providerId="AD" clId="Web-{0DFD095E-5686-402F-87DA-B87D60E4B226}" dt="2022-03-03T00:59:58.906" v="441"/>
          <ac:picMkLst>
            <pc:docMk/>
            <pc:sldMk cId="1680102649" sldId="273"/>
            <ac:picMk id="2" creationId="{0157041F-2479-4DEE-A3AB-F9BA7B80EA3E}"/>
          </ac:picMkLst>
        </pc:picChg>
        <pc:picChg chg="add mod">
          <ac:chgData name="Joanna Della Gatta" userId="S::jdellagatta@vcoe.org::f3f5c6e2-16f1-47ec-9714-cae68c99471b" providerId="AD" clId="Web-{0DFD095E-5686-402F-87DA-B87D60E4B226}" dt="2022-03-03T01:00:12.718" v="444" actId="1076"/>
          <ac:picMkLst>
            <pc:docMk/>
            <pc:sldMk cId="1680102649" sldId="273"/>
            <ac:picMk id="3" creationId="{59CE6D0C-1CA0-4D25-8324-C00D38149326}"/>
          </ac:picMkLst>
        </pc:picChg>
      </pc:sldChg>
      <pc:sldChg chg="addSp delSp modSp">
        <pc:chgData name="Joanna Della Gatta" userId="S::jdellagatta@vcoe.org::f3f5c6e2-16f1-47ec-9714-cae68c99471b" providerId="AD" clId="Web-{0DFD095E-5686-402F-87DA-B87D60E4B226}" dt="2022-03-03T00:41:14.754" v="313"/>
        <pc:sldMkLst>
          <pc:docMk/>
          <pc:sldMk cId="629800951" sldId="274"/>
        </pc:sldMkLst>
        <pc:spChg chg="mod">
          <ac:chgData name="Joanna Della Gatta" userId="S::jdellagatta@vcoe.org::f3f5c6e2-16f1-47ec-9714-cae68c99471b" providerId="AD" clId="Web-{0DFD095E-5686-402F-87DA-B87D60E4B226}" dt="2022-03-03T00:41:14.754" v="313"/>
          <ac:spMkLst>
            <pc:docMk/>
            <pc:sldMk cId="629800951" sldId="274"/>
            <ac:spMk id="2" creationId="{372AE624-879C-4DC1-A2E8-21ED4870997A}"/>
          </ac:spMkLst>
        </pc:spChg>
        <pc:spChg chg="mod">
          <ac:chgData name="Joanna Della Gatta" userId="S::jdellagatta@vcoe.org::f3f5c6e2-16f1-47ec-9714-cae68c99471b" providerId="AD" clId="Web-{0DFD095E-5686-402F-87DA-B87D60E4B226}" dt="2022-03-03T00:41:14.754" v="313"/>
          <ac:spMkLst>
            <pc:docMk/>
            <pc:sldMk cId="629800951" sldId="274"/>
            <ac:spMk id="3" creationId="{413C8048-3E1A-4921-B768-D56A5B5C6FF7}"/>
          </ac:spMkLst>
        </pc:spChg>
        <pc:spChg chg="del">
          <ac:chgData name="Joanna Della Gatta" userId="S::jdellagatta@vcoe.org::f3f5c6e2-16f1-47ec-9714-cae68c99471b" providerId="AD" clId="Web-{0DFD095E-5686-402F-87DA-B87D60E4B226}" dt="2022-03-03T00:41:14.754" v="313"/>
          <ac:spMkLst>
            <pc:docMk/>
            <pc:sldMk cId="629800951" sldId="274"/>
            <ac:spMk id="8" creationId="{3C06EAFD-0C69-4B3B-BEA7-E7E11DDF9C43}"/>
          </ac:spMkLst>
        </pc:spChg>
        <pc:spChg chg="del">
          <ac:chgData name="Joanna Della Gatta" userId="S::jdellagatta@vcoe.org::f3f5c6e2-16f1-47ec-9714-cae68c99471b" providerId="AD" clId="Web-{0DFD095E-5686-402F-87DA-B87D60E4B226}" dt="2022-03-03T00:41:14.754" v="313"/>
          <ac:spMkLst>
            <pc:docMk/>
            <pc:sldMk cId="629800951" sldId="274"/>
            <ac:spMk id="10" creationId="{A4066C89-42FB-4624-9AFE-3A31B36491B5}"/>
          </ac:spMkLst>
        </pc:spChg>
        <pc:spChg chg="add">
          <ac:chgData name="Joanna Della Gatta" userId="S::jdellagatta@vcoe.org::f3f5c6e2-16f1-47ec-9714-cae68c99471b" providerId="AD" clId="Web-{0DFD095E-5686-402F-87DA-B87D60E4B226}" dt="2022-03-03T00:41:14.754" v="313"/>
          <ac:spMkLst>
            <pc:docMk/>
            <pc:sldMk cId="629800951" sldId="274"/>
            <ac:spMk id="15" creationId="{5118BA95-03E7-41B7-B442-0AF8C0A7FF68}"/>
          </ac:spMkLst>
        </pc:spChg>
        <pc:spChg chg="add">
          <ac:chgData name="Joanna Della Gatta" userId="S::jdellagatta@vcoe.org::f3f5c6e2-16f1-47ec-9714-cae68c99471b" providerId="AD" clId="Web-{0DFD095E-5686-402F-87DA-B87D60E4B226}" dt="2022-03-03T00:41:14.754" v="313"/>
          <ac:spMkLst>
            <pc:docMk/>
            <pc:sldMk cId="629800951" sldId="274"/>
            <ac:spMk id="21" creationId="{AD9B3EAD-A2B3-42C4-927C-3455E3E69EE6}"/>
          </ac:spMkLst>
        </pc:spChg>
        <pc:grpChg chg="add">
          <ac:chgData name="Joanna Della Gatta" userId="S::jdellagatta@vcoe.org::f3f5c6e2-16f1-47ec-9714-cae68c99471b" providerId="AD" clId="Web-{0DFD095E-5686-402F-87DA-B87D60E4B226}" dt="2022-03-03T00:41:14.754" v="313"/>
          <ac:grpSpMkLst>
            <pc:docMk/>
            <pc:sldMk cId="629800951" sldId="274"/>
            <ac:grpSpMk id="17" creationId="{E799C3D5-7D55-4046-808C-F290F456D6EF}"/>
          </ac:grpSpMkLst>
        </pc:grpChg>
      </pc:sldChg>
      <pc:sldChg chg="addSp modSp new mod modClrScheme chgLayout">
        <pc:chgData name="Joanna Della Gatta" userId="S::jdellagatta@vcoe.org::f3f5c6e2-16f1-47ec-9714-cae68c99471b" providerId="AD" clId="Web-{0DFD095E-5686-402F-87DA-B87D60E4B226}" dt="2022-03-03T01:00:49.501" v="447" actId="1076"/>
        <pc:sldMkLst>
          <pc:docMk/>
          <pc:sldMk cId="4038812894" sldId="275"/>
        </pc:sldMkLst>
        <pc:spChg chg="add mod">
          <ac:chgData name="Joanna Della Gatta" userId="S::jdellagatta@vcoe.org::f3f5c6e2-16f1-47ec-9714-cae68c99471b" providerId="AD" clId="Web-{0DFD095E-5686-402F-87DA-B87D60E4B226}" dt="2022-03-03T00:53:56.725" v="386" actId="20577"/>
          <ac:spMkLst>
            <pc:docMk/>
            <pc:sldMk cId="4038812894" sldId="275"/>
            <ac:spMk id="2" creationId="{E54B8D54-A716-4097-9F7D-A0CB2FC600E9}"/>
          </ac:spMkLst>
        </pc:spChg>
        <pc:spChg chg="add mod">
          <ac:chgData name="Joanna Della Gatta" userId="S::jdellagatta@vcoe.org::f3f5c6e2-16f1-47ec-9714-cae68c99471b" providerId="AD" clId="Web-{0DFD095E-5686-402F-87DA-B87D60E4B226}" dt="2022-03-03T00:55:32.290" v="389" actId="20577"/>
          <ac:spMkLst>
            <pc:docMk/>
            <pc:sldMk cId="4038812894" sldId="275"/>
            <ac:spMk id="3" creationId="{DF23C836-CAFB-4487-A99C-471398F1B15A}"/>
          </ac:spMkLst>
        </pc:spChg>
        <pc:picChg chg="add mod">
          <ac:chgData name="Joanna Della Gatta" userId="S::jdellagatta@vcoe.org::f3f5c6e2-16f1-47ec-9714-cae68c99471b" providerId="AD" clId="Web-{0DFD095E-5686-402F-87DA-B87D60E4B226}" dt="2022-03-03T01:00:49.501" v="447" actId="1076"/>
          <ac:picMkLst>
            <pc:docMk/>
            <pc:sldMk cId="4038812894" sldId="275"/>
            <ac:picMk id="4" creationId="{C6165168-E43C-465B-8A3B-56C6A834F36D}"/>
          </ac:picMkLst>
        </pc:picChg>
      </pc:sldChg>
      <pc:sldChg chg="addSp delSp modSp add replId modNotes">
        <pc:chgData name="Joanna Della Gatta" userId="S::jdellagatta@vcoe.org::f3f5c6e2-16f1-47ec-9714-cae68c99471b" providerId="AD" clId="Web-{0DFD095E-5686-402F-87DA-B87D60E4B226}" dt="2022-03-03T00:57:28.402" v="412"/>
        <pc:sldMkLst>
          <pc:docMk/>
          <pc:sldMk cId="3123595554" sldId="276"/>
        </pc:sldMkLst>
        <pc:picChg chg="add mod">
          <ac:chgData name="Joanna Della Gatta" userId="S::jdellagatta@vcoe.org::f3f5c6e2-16f1-47ec-9714-cae68c99471b" providerId="AD" clId="Web-{0DFD095E-5686-402F-87DA-B87D60E4B226}" dt="2022-03-03T00:57:08.073" v="409" actId="1076"/>
          <ac:picMkLst>
            <pc:docMk/>
            <pc:sldMk cId="3123595554" sldId="276"/>
            <ac:picMk id="2" creationId="{190D2807-CFD1-4A78-8269-559561EFF4F6}"/>
          </ac:picMkLst>
        </pc:picChg>
        <pc:picChg chg="del">
          <ac:chgData name="Joanna Della Gatta" userId="S::jdellagatta@vcoe.org::f3f5c6e2-16f1-47ec-9714-cae68c99471b" providerId="AD" clId="Web-{0DFD095E-5686-402F-87DA-B87D60E4B226}" dt="2022-03-03T00:56:44.557" v="406"/>
          <ac:picMkLst>
            <pc:docMk/>
            <pc:sldMk cId="3123595554" sldId="276"/>
            <ac:picMk id="3" creationId="{8892D949-9B43-493F-B5AD-143FFB0B4BBE}"/>
          </ac:picMkLst>
        </pc:picChg>
      </pc:sldChg>
    </pc:docChg>
  </pc:docChgLst>
  <pc:docChgLst>
    <pc:chgData name="Joanna Della Gatta" userId="S::jdellagatta@vcoe.org::f3f5c6e2-16f1-47ec-9714-cae68c99471b" providerId="AD" clId="Web-{C32B4212-3349-4F0E-9D4A-E4AF448D1624}"/>
    <pc:docChg chg="modSld">
      <pc:chgData name="Joanna Della Gatta" userId="S::jdellagatta@vcoe.org::f3f5c6e2-16f1-47ec-9714-cae68c99471b" providerId="AD" clId="Web-{C32B4212-3349-4F0E-9D4A-E4AF448D1624}" dt="2022-03-03T01:22:03.262" v="10" actId="20577"/>
      <pc:docMkLst>
        <pc:docMk/>
      </pc:docMkLst>
      <pc:sldChg chg="modSp">
        <pc:chgData name="Joanna Della Gatta" userId="S::jdellagatta@vcoe.org::f3f5c6e2-16f1-47ec-9714-cae68c99471b" providerId="AD" clId="Web-{C32B4212-3349-4F0E-9D4A-E4AF448D1624}" dt="2022-03-03T01:22:03.262" v="10" actId="20577"/>
        <pc:sldMkLst>
          <pc:docMk/>
          <pc:sldMk cId="673737973" sldId="265"/>
        </pc:sldMkLst>
        <pc:spChg chg="mod">
          <ac:chgData name="Joanna Della Gatta" userId="S::jdellagatta@vcoe.org::f3f5c6e2-16f1-47ec-9714-cae68c99471b" providerId="AD" clId="Web-{C32B4212-3349-4F0E-9D4A-E4AF448D1624}" dt="2022-03-03T01:22:03.262" v="10" actId="20577"/>
          <ac:spMkLst>
            <pc:docMk/>
            <pc:sldMk cId="673737973" sldId="265"/>
            <ac:spMk id="3" creationId="{88FC3EB4-FCA7-4EE9-A062-A4612BA356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4D70C-3617-44E9-B07C-0227A2D60208}"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D390B-55A3-4A51-8D85-B4CB3EA1380B}" type="slidenum">
              <a:rPr lang="en-US" smtClean="0"/>
              <a:t>‹#›</a:t>
            </a:fld>
            <a:endParaRPr lang="en-US"/>
          </a:p>
        </p:txBody>
      </p:sp>
    </p:spTree>
    <p:extLst>
      <p:ext uri="{BB962C8B-B14F-4D97-AF65-F5344CB8AC3E}">
        <p14:creationId xmlns:p14="http://schemas.microsoft.com/office/powerpoint/2010/main" val="65736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e.ca.gov/ta/tg/ca/documents/elaresource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ta/tg/ca/documents/mathresource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e.ca.gov/ta/tg/ca/documents/scienceresource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ca.gov/ta/tg/ca/documents/elpacresourcescb.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ca.gov/ta/tg/ca/documents/elpacresourcespp.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e.ca.gov/ta/tg/ca/documents/elpacresourcespp.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Locate the grade level of your student and identify which assessment they will take this year.  All assessments are given in the Spring.</a:t>
            </a:r>
          </a:p>
        </p:txBody>
      </p:sp>
      <p:sp>
        <p:nvSpPr>
          <p:cNvPr id="4" name="Slide Number Placeholder 3"/>
          <p:cNvSpPr>
            <a:spLocks noGrp="1"/>
          </p:cNvSpPr>
          <p:nvPr>
            <p:ph type="sldNum" sz="quarter" idx="5"/>
          </p:nvPr>
        </p:nvSpPr>
        <p:spPr/>
        <p:txBody>
          <a:bodyPr/>
          <a:lstStyle/>
          <a:p>
            <a:fld id="{084D390B-55A3-4A51-8D85-B4CB3EA1380B}" type="slidenum">
              <a:rPr lang="en-US" smtClean="0"/>
              <a:t>3</a:t>
            </a:fld>
            <a:endParaRPr lang="en-US"/>
          </a:p>
        </p:txBody>
      </p:sp>
    </p:spTree>
    <p:extLst>
      <p:ext uri="{BB962C8B-B14F-4D97-AF65-F5344CB8AC3E}">
        <p14:creationId xmlns:p14="http://schemas.microsoft.com/office/powerpoint/2010/main" val="80027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Information can be found under the Families tab of the SELPA website.</a:t>
            </a:r>
          </a:p>
          <a:p>
            <a:endParaRPr lang="en-US"/>
          </a:p>
        </p:txBody>
      </p:sp>
      <p:sp>
        <p:nvSpPr>
          <p:cNvPr id="4" name="Slide Number Placeholder 3"/>
          <p:cNvSpPr>
            <a:spLocks noGrp="1"/>
          </p:cNvSpPr>
          <p:nvPr>
            <p:ph type="sldNum" sz="quarter" idx="5"/>
          </p:nvPr>
        </p:nvSpPr>
        <p:spPr/>
        <p:txBody>
          <a:bodyPr/>
          <a:lstStyle/>
          <a:p>
            <a:fld id="{084D390B-55A3-4A51-8D85-B4CB3EA1380B}" type="slidenum">
              <a:rPr lang="en-US" smtClean="0"/>
              <a:t>4</a:t>
            </a:fld>
            <a:endParaRPr lang="en-US"/>
          </a:p>
        </p:txBody>
      </p:sp>
    </p:spTree>
    <p:extLst>
      <p:ext uri="{BB962C8B-B14F-4D97-AF65-F5344CB8AC3E}">
        <p14:creationId xmlns:p14="http://schemas.microsoft.com/office/powerpoint/2010/main" val="270235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https://www.cde.ca.gov/ta/tg/ca/documents/sbsummativepgtu.pdf</a:t>
            </a:r>
          </a:p>
        </p:txBody>
      </p:sp>
      <p:sp>
        <p:nvSpPr>
          <p:cNvPr id="4" name="Slide Number Placeholder 3"/>
          <p:cNvSpPr>
            <a:spLocks noGrp="1"/>
          </p:cNvSpPr>
          <p:nvPr>
            <p:ph type="sldNum" sz="quarter" idx="5"/>
          </p:nvPr>
        </p:nvSpPr>
        <p:spPr/>
        <p:txBody>
          <a:bodyPr/>
          <a:lstStyle/>
          <a:p>
            <a:fld id="{084D390B-55A3-4A51-8D85-B4CB3EA1380B}" type="slidenum">
              <a:rPr lang="en-US" smtClean="0"/>
              <a:t>5</a:t>
            </a:fld>
            <a:endParaRPr lang="en-US"/>
          </a:p>
        </p:txBody>
      </p:sp>
    </p:spTree>
    <p:extLst>
      <p:ext uri="{BB962C8B-B14F-4D97-AF65-F5344CB8AC3E}">
        <p14:creationId xmlns:p14="http://schemas.microsoft.com/office/powerpoint/2010/main" val="293580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https://www.cde.ca.gov/ta/tg/ca/documents/elaresources.pdf</a:t>
            </a:r>
            <a:r>
              <a:rPr lang="en-US" dirty="0"/>
              <a:t> </a:t>
            </a:r>
          </a:p>
        </p:txBody>
      </p:sp>
      <p:sp>
        <p:nvSpPr>
          <p:cNvPr id="4" name="Slide Number Placeholder 3"/>
          <p:cNvSpPr>
            <a:spLocks noGrp="1"/>
          </p:cNvSpPr>
          <p:nvPr>
            <p:ph type="sldNum" sz="quarter" idx="5"/>
          </p:nvPr>
        </p:nvSpPr>
        <p:spPr/>
        <p:txBody>
          <a:bodyPr/>
          <a:lstStyle/>
          <a:p>
            <a:fld id="{084D390B-55A3-4A51-8D85-B4CB3EA1380B}" type="slidenum">
              <a:rPr lang="en-US" smtClean="0"/>
              <a:t>15</a:t>
            </a:fld>
            <a:endParaRPr lang="en-US"/>
          </a:p>
        </p:txBody>
      </p:sp>
    </p:spTree>
    <p:extLst>
      <p:ext uri="{BB962C8B-B14F-4D97-AF65-F5344CB8AC3E}">
        <p14:creationId xmlns:p14="http://schemas.microsoft.com/office/powerpoint/2010/main" val="173202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https://www.cde.ca.gov/ta/tg/ca/documents/mathresources.pdf</a:t>
            </a:r>
            <a:r>
              <a:rPr lang="en-US" dirty="0"/>
              <a:t> </a:t>
            </a:r>
          </a:p>
        </p:txBody>
      </p:sp>
      <p:sp>
        <p:nvSpPr>
          <p:cNvPr id="4" name="Slide Number Placeholder 3"/>
          <p:cNvSpPr>
            <a:spLocks noGrp="1"/>
          </p:cNvSpPr>
          <p:nvPr>
            <p:ph type="sldNum" sz="quarter" idx="5"/>
          </p:nvPr>
        </p:nvSpPr>
        <p:spPr/>
        <p:txBody>
          <a:bodyPr/>
          <a:lstStyle/>
          <a:p>
            <a:fld id="{084D390B-55A3-4A51-8D85-B4CB3EA1380B}" type="slidenum">
              <a:rPr lang="en-US" smtClean="0"/>
              <a:t>16</a:t>
            </a:fld>
            <a:endParaRPr lang="en-US"/>
          </a:p>
        </p:txBody>
      </p:sp>
    </p:spTree>
    <p:extLst>
      <p:ext uri="{BB962C8B-B14F-4D97-AF65-F5344CB8AC3E}">
        <p14:creationId xmlns:p14="http://schemas.microsoft.com/office/powerpoint/2010/main" val="76624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https://www.cde.ca.gov/ta/tg/ca/documents/scienceresources.pdf</a:t>
            </a:r>
            <a:r>
              <a:rPr lang="en-US" dirty="0"/>
              <a:t> </a:t>
            </a:r>
          </a:p>
        </p:txBody>
      </p:sp>
      <p:sp>
        <p:nvSpPr>
          <p:cNvPr id="4" name="Slide Number Placeholder 3"/>
          <p:cNvSpPr>
            <a:spLocks noGrp="1"/>
          </p:cNvSpPr>
          <p:nvPr>
            <p:ph type="sldNum" sz="quarter" idx="5"/>
          </p:nvPr>
        </p:nvSpPr>
        <p:spPr/>
        <p:txBody>
          <a:bodyPr/>
          <a:lstStyle/>
          <a:p>
            <a:fld id="{084D390B-55A3-4A51-8D85-B4CB3EA1380B}" type="slidenum">
              <a:rPr lang="en-US" smtClean="0"/>
              <a:t>17</a:t>
            </a:fld>
            <a:endParaRPr lang="en-US"/>
          </a:p>
        </p:txBody>
      </p:sp>
    </p:spTree>
    <p:extLst>
      <p:ext uri="{BB962C8B-B14F-4D97-AF65-F5344CB8AC3E}">
        <p14:creationId xmlns:p14="http://schemas.microsoft.com/office/powerpoint/2010/main" val="72474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supports for the computer based ELPAC which is for all students (except for Kinder-2 for the writing domain).  Supports listed are for all domains unless noted. </a:t>
            </a:r>
            <a:r>
              <a:rPr lang="en-US" dirty="0">
                <a:hlinkClick r:id="rId3"/>
              </a:rPr>
              <a:t>https://www.cde.ca.gov/ta/tg/ca/documents/elpacresourcescb.pdf</a:t>
            </a:r>
            <a:r>
              <a:rPr lang="en-US" dirty="0"/>
              <a:t> </a:t>
            </a:r>
          </a:p>
        </p:txBody>
      </p:sp>
      <p:sp>
        <p:nvSpPr>
          <p:cNvPr id="4" name="Slide Number Placeholder 3"/>
          <p:cNvSpPr>
            <a:spLocks noGrp="1"/>
          </p:cNvSpPr>
          <p:nvPr>
            <p:ph type="sldNum" sz="quarter" idx="5"/>
          </p:nvPr>
        </p:nvSpPr>
        <p:spPr/>
        <p:txBody>
          <a:bodyPr/>
          <a:lstStyle/>
          <a:p>
            <a:fld id="{084D390B-55A3-4A51-8D85-B4CB3EA1380B}" type="slidenum">
              <a:rPr lang="en-US" smtClean="0"/>
              <a:t>18</a:t>
            </a:fld>
            <a:endParaRPr lang="en-US"/>
          </a:p>
        </p:txBody>
      </p:sp>
    </p:spTree>
    <p:extLst>
      <p:ext uri="{BB962C8B-B14F-4D97-AF65-F5344CB8AC3E}">
        <p14:creationId xmlns:p14="http://schemas.microsoft.com/office/powerpoint/2010/main" val="370830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supports for the paper pencil assessment are for all domains unless noted. </a:t>
            </a:r>
            <a:r>
              <a:rPr lang="en-US" dirty="0">
                <a:hlinkClick r:id="rId3"/>
              </a:rPr>
              <a:t>https://www.cde.ca.gov/ta/tg/ca/documents/elpacresourcespp.pdf</a:t>
            </a:r>
            <a:r>
              <a:rPr lang="en-US" dirty="0"/>
              <a:t> </a:t>
            </a:r>
          </a:p>
          <a:p>
            <a:r>
              <a:rPr lang="en-US" dirty="0"/>
              <a:t>Students take the paper pencil assessment the first time they take the ELPAC (Initial ELPAC- for students first entering school in CA- within the first 30- days of enrollment) </a:t>
            </a:r>
            <a:r>
              <a:rPr lang="en-US" b="1" dirty="0"/>
              <a:t>and</a:t>
            </a:r>
            <a:r>
              <a:rPr lang="en-US" dirty="0"/>
              <a:t> for the Summative assessment grades Kinder-2 Writing domain only.</a:t>
            </a:r>
            <a:endParaRPr lang="en-US" dirty="0">
              <a:cs typeface="Calibri"/>
            </a:endParaRPr>
          </a:p>
        </p:txBody>
      </p:sp>
      <p:sp>
        <p:nvSpPr>
          <p:cNvPr id="4" name="Slide Number Placeholder 3"/>
          <p:cNvSpPr>
            <a:spLocks noGrp="1"/>
          </p:cNvSpPr>
          <p:nvPr>
            <p:ph type="sldNum" sz="quarter" idx="5"/>
          </p:nvPr>
        </p:nvSpPr>
        <p:spPr/>
        <p:txBody>
          <a:bodyPr/>
          <a:lstStyle/>
          <a:p>
            <a:fld id="{084D390B-55A3-4A51-8D85-B4CB3EA1380B}" type="slidenum">
              <a:rPr lang="en-US" smtClean="0"/>
              <a:t>19</a:t>
            </a:fld>
            <a:endParaRPr lang="en-US"/>
          </a:p>
        </p:txBody>
      </p:sp>
    </p:spTree>
    <p:extLst>
      <p:ext uri="{BB962C8B-B14F-4D97-AF65-F5344CB8AC3E}">
        <p14:creationId xmlns:p14="http://schemas.microsoft.com/office/powerpoint/2010/main" val="221910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supports for the paper pencil assessment are for all domains unless noted. </a:t>
            </a:r>
            <a:r>
              <a:rPr lang="en-US" dirty="0">
                <a:hlinkClick r:id="rId3"/>
              </a:rPr>
              <a:t>https://www.cde.ca.gov/ta/tg/ca/documents/elpacresourcespp.pdf</a:t>
            </a:r>
            <a:r>
              <a:rPr lang="en-US" dirty="0"/>
              <a:t> </a:t>
            </a:r>
          </a:p>
          <a:p>
            <a:r>
              <a:rPr lang="en-US" dirty="0"/>
              <a:t>Students take the paper pencil assessment the first time they take the ELPAC (Initial ELPAC- for students first entering school in CA- within the first 30- days of enrollment) </a:t>
            </a:r>
            <a:r>
              <a:rPr lang="en-US" b="1" dirty="0"/>
              <a:t>and</a:t>
            </a:r>
            <a:r>
              <a:rPr lang="en-US" dirty="0"/>
              <a:t> for the Summative assessment grades Kinder-2 Writing domain only.</a:t>
            </a:r>
            <a:endParaRPr lang="en-US" dirty="0">
              <a:cs typeface="Calibri"/>
            </a:endParaRPr>
          </a:p>
        </p:txBody>
      </p:sp>
      <p:sp>
        <p:nvSpPr>
          <p:cNvPr id="4" name="Slide Number Placeholder 3"/>
          <p:cNvSpPr>
            <a:spLocks noGrp="1"/>
          </p:cNvSpPr>
          <p:nvPr>
            <p:ph type="sldNum" sz="quarter" idx="5"/>
          </p:nvPr>
        </p:nvSpPr>
        <p:spPr/>
        <p:txBody>
          <a:bodyPr/>
          <a:lstStyle/>
          <a:p>
            <a:fld id="{084D390B-55A3-4A51-8D85-B4CB3EA1380B}" type="slidenum">
              <a:rPr lang="en-US" smtClean="0"/>
              <a:t>20</a:t>
            </a:fld>
            <a:endParaRPr lang="en-US"/>
          </a:p>
        </p:txBody>
      </p:sp>
    </p:spTree>
    <p:extLst>
      <p:ext uri="{BB962C8B-B14F-4D97-AF65-F5344CB8AC3E}">
        <p14:creationId xmlns:p14="http://schemas.microsoft.com/office/powerpoint/2010/main" val="32266607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24366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8058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7736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519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3/8/2022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562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621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500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510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3749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0884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3/8/2022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5423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3/8/2022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8588794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vcselp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www.cde.ca.gov/ta/tg/p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e.ca.gov/ta/tg/ca/documents/pftpgtu.pdf" TargetMode="Externa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ta/tg/ca/documents/mathresources.pdf" TargetMode="External"/><Relationship Id="rId7" Type="http://schemas.openxmlformats.org/officeDocument/2006/relationships/hyperlink" Target="https://www.cde.ca.gov/ta/tg/ai/pftaccessibilityresources.asp" TargetMode="External"/><Relationship Id="rId2" Type="http://schemas.openxmlformats.org/officeDocument/2006/relationships/hyperlink" Target="https://www.cde.ca.gov/ta/tg/ca/documents/elaresources.pdf" TargetMode="External"/><Relationship Id="rId1" Type="http://schemas.openxmlformats.org/officeDocument/2006/relationships/slideLayout" Target="../slideLayouts/slideLayout2.xml"/><Relationship Id="rId6" Type="http://schemas.openxmlformats.org/officeDocument/2006/relationships/hyperlink" Target="https://www.cde.ca.gov/ta/tg/ca/documents/elpacresourcespp.pdf" TargetMode="External"/><Relationship Id="rId5" Type="http://schemas.openxmlformats.org/officeDocument/2006/relationships/hyperlink" Target="https://www.cde.ca.gov/ta/tg/ca/documents/elpacresourcescb.pdf" TargetMode="External"/><Relationship Id="rId4" Type="http://schemas.openxmlformats.org/officeDocument/2006/relationships/hyperlink" Target="https://www.cde.ca.gov/ta/tg/ca/documents/scienceresourc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e.ca.gov/ta/tg/ca/parentguidetounderstand.asp" TargetMode="Externa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a.startingsmarter.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vcselpa.org/Portals/0/Families/CAC/Parent%20Alerts/Alert%206%20How%20Will%20My%20Child%20With%20Sp%20Needs%20Participate%20in%20Standardized%20Achievement%20Testing.pdf?ver=2020-02-04-100612-573" TargetMode="Externa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cde.ca.gov/ta/tg/ca/documents/castpgtu.pdf" TargetMode="External"/><Relationship Id="rId3" Type="http://schemas.openxmlformats.org/officeDocument/2006/relationships/image" Target="../media/image5.png"/><Relationship Id="rId7" Type="http://schemas.openxmlformats.org/officeDocument/2006/relationships/hyperlink" Target="https://www.cde.ca.gov/ta/tg/ca/documents/sbsummativepgtu.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e.ca.gov/ta/tg/ca/documents/caapgtu.pdf" TargetMode="Externa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e.ca.gov/ta/tg/ca/caaiepteamrev.asp" TargetMode="External"/><Relationship Id="rId5" Type="http://schemas.openxmlformats.org/officeDocument/2006/relationships/hyperlink" Target="https://www.vcselpa.org/Portals/0/Publications/Parent%20Guide.pdf?ver=2018-08-15-134859-983" TargetMode="External"/><Relationship Id="rId4" Type="http://schemas.openxmlformats.org/officeDocument/2006/relationships/hyperlink" Target="https://www.vcselpa.org/Portals/0/Families/CAC/Parent%20Alerts/Alert%206%20How%20Will%20My%20Child%20With%20Sp%20Needs%20Participate%20in%20Standardized%20Achievement%20Testing.pdf?ver=2020-02-04-100612-573"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cde.ca.gov/ta/tg/ca/documents/elpacpgtu.pdf"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e.ca.gov/ta/tg/ep/documents/altelpacpgtu.pdf" TargetMode="Externa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F805-432D-436C-BC59-872E2D9D9EDA}"/>
              </a:ext>
            </a:extLst>
          </p:cNvPr>
          <p:cNvSpPr>
            <a:spLocks noGrp="1"/>
          </p:cNvSpPr>
          <p:nvPr>
            <p:ph type="ctrTitle"/>
          </p:nvPr>
        </p:nvSpPr>
        <p:spPr>
          <a:xfrm>
            <a:off x="1051560" y="942975"/>
            <a:ext cx="9966960" cy="3525056"/>
          </a:xfrm>
        </p:spPr>
        <p:txBody>
          <a:bodyPr anchor="b">
            <a:normAutofit/>
          </a:bodyPr>
          <a:lstStyle/>
          <a:p>
            <a:pPr algn="ctr"/>
            <a:r>
              <a:rPr lang="en-US" sz="6100">
                <a:solidFill>
                  <a:srgbClr val="FFFFFF"/>
                </a:solidFill>
              </a:rPr>
              <a:t>How Will My Child Participate in </a:t>
            </a:r>
            <a:br>
              <a:rPr lang="en-US" sz="6100">
                <a:solidFill>
                  <a:srgbClr val="FFFFFF"/>
                </a:solidFill>
              </a:rPr>
            </a:br>
            <a:r>
              <a:rPr lang="en-US" sz="6100">
                <a:solidFill>
                  <a:srgbClr val="FFFFFF"/>
                </a:solidFill>
              </a:rPr>
              <a:t> State Testing? </a:t>
            </a:r>
          </a:p>
        </p:txBody>
      </p:sp>
      <p:sp>
        <p:nvSpPr>
          <p:cNvPr id="3" name="Subtitle 2">
            <a:extLst>
              <a:ext uri="{FF2B5EF4-FFF2-40B4-BE49-F238E27FC236}">
                <a16:creationId xmlns:a16="http://schemas.microsoft.com/office/drawing/2014/main" id="{F0650C87-C001-4DE6-8B97-4A5E9CD6CD67}"/>
              </a:ext>
            </a:extLst>
          </p:cNvPr>
          <p:cNvSpPr>
            <a:spLocks noGrp="1"/>
          </p:cNvSpPr>
          <p:nvPr>
            <p:ph type="subTitle" idx="1"/>
          </p:nvPr>
        </p:nvSpPr>
        <p:spPr>
          <a:xfrm>
            <a:off x="1069848" y="4649148"/>
            <a:ext cx="9948672" cy="1486158"/>
          </a:xfrm>
        </p:spPr>
        <p:txBody>
          <a:bodyPr vert="horz" lIns="91440" tIns="45720" rIns="91440" bIns="45720" rtlCol="0" anchor="t">
            <a:normAutofit/>
          </a:bodyPr>
          <a:lstStyle/>
          <a:p>
            <a:pPr algn="ctr"/>
            <a:r>
              <a:rPr lang="en-US">
                <a:solidFill>
                  <a:srgbClr val="FFFFFF">
                    <a:alpha val="60000"/>
                  </a:srgbClr>
                </a:solidFill>
              </a:rPr>
              <a:t>Joanna V. Della Gatta, Director, Technical Support and Transition</a:t>
            </a:r>
          </a:p>
          <a:p>
            <a:pPr algn="ctr"/>
            <a:r>
              <a:rPr lang="en-US">
                <a:solidFill>
                  <a:srgbClr val="FFFFFF">
                    <a:alpha val="60000"/>
                  </a:srgbClr>
                </a:solidFill>
                <a:hlinkClick r:id="rId2"/>
              </a:rPr>
              <a:t>Ventura County SELPA</a:t>
            </a:r>
          </a:p>
          <a:p>
            <a:pPr algn="ctr"/>
            <a:r>
              <a:rPr lang="en-US">
                <a:solidFill>
                  <a:srgbClr val="FFFFFF">
                    <a:alpha val="60000"/>
                  </a:srgbClr>
                </a:solidFill>
              </a:rPr>
              <a:t>March 2022</a:t>
            </a:r>
          </a:p>
        </p:txBody>
      </p:sp>
      <p:cxnSp>
        <p:nvCxnSpPr>
          <p:cNvPr id="10" name="Straight Connector 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7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E625FB7-0942-4602-AF68-C7CB84D036D0}"/>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Physical Fitness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B841657-19EF-4398-A44A-120A6951928E}"/>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dirty="0"/>
              <a:t>A comprehensive fitness test</a:t>
            </a:r>
          </a:p>
          <a:p>
            <a:pPr>
              <a:buClr>
                <a:srgbClr val="558BB8"/>
              </a:buClr>
            </a:pPr>
            <a:r>
              <a:rPr lang="en-US" dirty="0"/>
              <a:t>Grades 5, 7, 9</a:t>
            </a:r>
          </a:p>
          <a:p>
            <a:pPr>
              <a:buClr>
                <a:srgbClr val="558BB8"/>
              </a:buClr>
            </a:pPr>
            <a:r>
              <a:rPr lang="en-US" dirty="0"/>
              <a:t>When Feb- May</a:t>
            </a:r>
          </a:p>
          <a:p>
            <a:pPr>
              <a:buClr>
                <a:srgbClr val="558BB8"/>
              </a:buClr>
            </a:pPr>
            <a:r>
              <a:rPr lang="en-US" dirty="0">
                <a:hlinkClick r:id="rId6"/>
              </a:rPr>
              <a:t>CDE Parent Guide Physical Fitness Test</a:t>
            </a:r>
          </a:p>
          <a:p>
            <a:pPr>
              <a:buClr>
                <a:srgbClr val="558BB8"/>
              </a:buClr>
            </a:pPr>
            <a:r>
              <a:rPr lang="en-US" dirty="0">
                <a:hlinkClick r:id="rId7"/>
              </a:rPr>
              <a:t>CDE Physical Fitness Test webpage</a:t>
            </a:r>
            <a:endParaRPr lang="en-US" dirty="0"/>
          </a:p>
          <a:p>
            <a:pPr marL="0" indent="0">
              <a:buClr>
                <a:srgbClr val="558BB8"/>
              </a:buClr>
              <a:buNone/>
            </a:pPr>
            <a:endParaRPr lang="en-US" dirty="0"/>
          </a:p>
          <a:p>
            <a:pPr>
              <a:buClr>
                <a:srgbClr val="558BB8"/>
              </a:buClr>
            </a:pPr>
            <a:endParaRPr lang="en-US" dirty="0"/>
          </a:p>
        </p:txBody>
      </p:sp>
    </p:spTree>
    <p:extLst>
      <p:ext uri="{BB962C8B-B14F-4D97-AF65-F5344CB8AC3E}">
        <p14:creationId xmlns:p14="http://schemas.microsoft.com/office/powerpoint/2010/main" val="272077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60B383D-46FC-42BC-9CA2-35334D62B39B}"/>
              </a:ext>
            </a:extLst>
          </p:cNvPr>
          <p:cNvSpPr>
            <a:spLocks noGrp="1"/>
          </p:cNvSpPr>
          <p:nvPr>
            <p:ph idx="1"/>
          </p:nvPr>
        </p:nvSpPr>
        <p:spPr>
          <a:xfrm>
            <a:off x="7937524" y="2064730"/>
            <a:ext cx="2942706" cy="2728536"/>
          </a:xfrm>
        </p:spPr>
        <p:txBody>
          <a:bodyPr vert="horz" lIns="91440" tIns="45720" rIns="91440" bIns="45720" rtlCol="0" anchor="ctr">
            <a:normAutofit/>
          </a:bodyPr>
          <a:lstStyle/>
          <a:p>
            <a:pPr marL="0" indent="0">
              <a:buNone/>
            </a:pPr>
            <a:r>
              <a:rPr lang="en-US" sz="2800">
                <a:solidFill>
                  <a:schemeClr val="tx2"/>
                </a:solidFill>
              </a:rPr>
              <a:t>Supports for testing should mirror supports in daily instruction and assessment.</a:t>
            </a:r>
          </a:p>
        </p:txBody>
      </p:sp>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45211F1-0DDC-4C4C-A2AB-F1DFDF630726}"/>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a:solidFill>
                  <a:srgbClr val="FFFFFF"/>
                </a:solidFill>
              </a:rPr>
              <a:t>What Supports Will My Child Have For Testing?</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868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8B52B-1F7B-425D-A9F8-72011ACC8593}"/>
              </a:ext>
            </a:extLst>
          </p:cNvPr>
          <p:cNvPicPr>
            <a:picLocks noChangeAspect="1"/>
          </p:cNvPicPr>
          <p:nvPr/>
        </p:nvPicPr>
        <p:blipFill>
          <a:blip r:embed="rId2"/>
          <a:stretch>
            <a:fillRect/>
          </a:stretch>
        </p:blipFill>
        <p:spPr>
          <a:xfrm>
            <a:off x="1807633" y="0"/>
            <a:ext cx="8576733" cy="6858000"/>
          </a:xfrm>
          <a:prstGeom prst="rect">
            <a:avLst/>
          </a:prstGeom>
        </p:spPr>
      </p:pic>
    </p:spTree>
    <p:extLst>
      <p:ext uri="{BB962C8B-B14F-4D97-AF65-F5344CB8AC3E}">
        <p14:creationId xmlns:p14="http://schemas.microsoft.com/office/powerpoint/2010/main" val="128981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34992-18CD-4BB9-BAA4-CFA7A06D2854}"/>
              </a:ext>
            </a:extLst>
          </p:cNvPr>
          <p:cNvPicPr>
            <a:picLocks noChangeAspect="1"/>
          </p:cNvPicPr>
          <p:nvPr/>
        </p:nvPicPr>
        <p:blipFill>
          <a:blip r:embed="rId2"/>
          <a:stretch>
            <a:fillRect/>
          </a:stretch>
        </p:blipFill>
        <p:spPr>
          <a:xfrm>
            <a:off x="1684845" y="0"/>
            <a:ext cx="8822309" cy="6858000"/>
          </a:xfrm>
          <a:prstGeom prst="rect">
            <a:avLst/>
          </a:prstGeom>
        </p:spPr>
      </p:pic>
    </p:spTree>
    <p:extLst>
      <p:ext uri="{BB962C8B-B14F-4D97-AF65-F5344CB8AC3E}">
        <p14:creationId xmlns:p14="http://schemas.microsoft.com/office/powerpoint/2010/main" val="286996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9A9D-2DF5-46B7-ACE3-B9D775584BAD}"/>
              </a:ext>
            </a:extLst>
          </p:cNvPr>
          <p:cNvSpPr>
            <a:spLocks noGrp="1"/>
          </p:cNvSpPr>
          <p:nvPr>
            <p:ph type="title"/>
          </p:nvPr>
        </p:nvSpPr>
        <p:spPr/>
        <p:txBody>
          <a:bodyPr>
            <a:normAutofit fontScale="90000"/>
          </a:bodyPr>
          <a:lstStyle/>
          <a:p>
            <a:r>
              <a:rPr lang="en-US" dirty="0">
                <a:ea typeface="+mj-lt"/>
                <a:cs typeface="+mj-lt"/>
              </a:rPr>
              <a:t>2021–22 California Student Assessment Accessibility Graphics</a:t>
            </a:r>
            <a:endParaRPr lang="en-US" dirty="0"/>
          </a:p>
        </p:txBody>
      </p:sp>
      <p:sp>
        <p:nvSpPr>
          <p:cNvPr id="4" name="Content Placeholder 3">
            <a:extLst>
              <a:ext uri="{FF2B5EF4-FFF2-40B4-BE49-F238E27FC236}">
                <a16:creationId xmlns:a16="http://schemas.microsoft.com/office/drawing/2014/main" id="{04DE93B9-8A8D-49AE-B6E1-818F479D098B}"/>
              </a:ext>
            </a:extLst>
          </p:cNvPr>
          <p:cNvSpPr>
            <a:spLocks noGrp="1"/>
          </p:cNvSpPr>
          <p:nvPr>
            <p:ph idx="1"/>
          </p:nvPr>
        </p:nvSpPr>
        <p:spPr/>
        <p:txBody>
          <a:bodyPr vert="horz" lIns="91440" tIns="45720" rIns="91440" bIns="45720" rtlCol="0" anchor="t">
            <a:normAutofit/>
          </a:bodyPr>
          <a:lstStyle/>
          <a:p>
            <a:endParaRPr lang="en-US" b="1" dirty="0"/>
          </a:p>
          <a:p>
            <a:pPr>
              <a:buClr>
                <a:srgbClr val="558BB8"/>
              </a:buClr>
            </a:pPr>
            <a:r>
              <a:rPr lang="en-US" u="sng" dirty="0">
                <a:ea typeface="+mn-lt"/>
                <a:cs typeface="+mn-lt"/>
                <a:hlinkClick r:id="rId2"/>
              </a:rPr>
              <a:t>English Language Arts/Literacy(PDF)</a:t>
            </a:r>
            <a:endParaRPr lang="en-US" dirty="0"/>
          </a:p>
          <a:p>
            <a:pPr>
              <a:buClr>
                <a:srgbClr val="558BB8"/>
              </a:buClr>
            </a:pPr>
            <a:r>
              <a:rPr lang="en-US" u="sng" dirty="0">
                <a:ea typeface="+mn-lt"/>
                <a:cs typeface="+mn-lt"/>
                <a:hlinkClick r:id="rId3"/>
              </a:rPr>
              <a:t>Mathematics(PDF)</a:t>
            </a:r>
            <a:endParaRPr lang="en-US" dirty="0"/>
          </a:p>
          <a:p>
            <a:pPr>
              <a:buClr>
                <a:srgbClr val="558BB8"/>
              </a:buClr>
            </a:pPr>
            <a:r>
              <a:rPr lang="en-US" u="sng" dirty="0">
                <a:ea typeface="+mn-lt"/>
                <a:cs typeface="+mn-lt"/>
                <a:hlinkClick r:id="rId4"/>
              </a:rPr>
              <a:t>Science(PDF)</a:t>
            </a:r>
            <a:endParaRPr lang="en-US" dirty="0"/>
          </a:p>
          <a:p>
            <a:pPr>
              <a:buClr>
                <a:srgbClr val="558BB8"/>
              </a:buClr>
            </a:pPr>
            <a:r>
              <a:rPr lang="en-US" dirty="0">
                <a:ea typeface="+mn-lt"/>
                <a:cs typeface="+mn-lt"/>
              </a:rPr>
              <a:t>English Language Proficiency Assessments for California (ELPAC)</a:t>
            </a:r>
            <a:endParaRPr lang="en-US" dirty="0"/>
          </a:p>
          <a:p>
            <a:pPr lvl="1">
              <a:buClr>
                <a:srgbClr val="558BB8"/>
              </a:buClr>
            </a:pPr>
            <a:r>
              <a:rPr lang="en-US" u="sng" dirty="0">
                <a:ea typeface="+mn-lt"/>
                <a:cs typeface="+mn-lt"/>
                <a:hlinkClick r:id="rId5"/>
              </a:rPr>
              <a:t>Computer-based(PDF)</a:t>
            </a:r>
            <a:endParaRPr lang="en-US" dirty="0"/>
          </a:p>
          <a:p>
            <a:pPr lvl="1">
              <a:buClr>
                <a:srgbClr val="558BB8"/>
              </a:buClr>
            </a:pPr>
            <a:r>
              <a:rPr lang="en-US" u="sng" dirty="0">
                <a:ea typeface="+mn-lt"/>
                <a:cs typeface="+mn-lt"/>
                <a:hlinkClick r:id="rId6"/>
              </a:rPr>
              <a:t>Paper-Pencil(PDF)</a:t>
            </a:r>
            <a:endParaRPr lang="en-US" dirty="0">
              <a:ea typeface="+mn-lt"/>
              <a:cs typeface="+mn-lt"/>
            </a:endParaRPr>
          </a:p>
          <a:p>
            <a:pPr>
              <a:buClr>
                <a:srgbClr val="558BB8"/>
              </a:buClr>
            </a:pPr>
            <a:r>
              <a:rPr lang="en-US" dirty="0">
                <a:ea typeface="+mn-lt"/>
                <a:cs typeface="+mn-lt"/>
                <a:hlinkClick r:id="rId7"/>
              </a:rPr>
              <a:t>Physical Fitness Accessibility</a:t>
            </a:r>
            <a:endParaRPr lang="en-US" dirty="0"/>
          </a:p>
          <a:p>
            <a:pPr>
              <a:buClr>
                <a:srgbClr val="558BB8"/>
              </a:buClr>
            </a:pPr>
            <a:endParaRPr lang="en-US" dirty="0"/>
          </a:p>
        </p:txBody>
      </p:sp>
    </p:spTree>
    <p:extLst>
      <p:ext uri="{BB962C8B-B14F-4D97-AF65-F5344CB8AC3E}">
        <p14:creationId xmlns:p14="http://schemas.microsoft.com/office/powerpoint/2010/main" val="146947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90D2807-CFD1-4A78-8269-559561EFF4F6}"/>
              </a:ext>
            </a:extLst>
          </p:cNvPr>
          <p:cNvPicPr>
            <a:picLocks noChangeAspect="1"/>
          </p:cNvPicPr>
          <p:nvPr/>
        </p:nvPicPr>
        <p:blipFill>
          <a:blip r:embed="rId3"/>
          <a:stretch>
            <a:fillRect/>
          </a:stretch>
        </p:blipFill>
        <p:spPr>
          <a:xfrm>
            <a:off x="1861127" y="221344"/>
            <a:ext cx="8146472" cy="6496130"/>
          </a:xfrm>
          <a:prstGeom prst="rect">
            <a:avLst/>
          </a:prstGeom>
        </p:spPr>
      </p:pic>
    </p:spTree>
    <p:extLst>
      <p:ext uri="{BB962C8B-B14F-4D97-AF65-F5344CB8AC3E}">
        <p14:creationId xmlns:p14="http://schemas.microsoft.com/office/powerpoint/2010/main" val="312359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25BD8263-AB88-4F09-BDE1-C85B32A8FCFE}"/>
              </a:ext>
            </a:extLst>
          </p:cNvPr>
          <p:cNvPicPr>
            <a:picLocks noChangeAspect="1"/>
          </p:cNvPicPr>
          <p:nvPr/>
        </p:nvPicPr>
        <p:blipFill>
          <a:blip r:embed="rId3"/>
          <a:stretch>
            <a:fillRect/>
          </a:stretch>
        </p:blipFill>
        <p:spPr>
          <a:xfrm>
            <a:off x="1941945" y="219450"/>
            <a:ext cx="8031018" cy="6407556"/>
          </a:xfrm>
          <a:prstGeom prst="rect">
            <a:avLst/>
          </a:prstGeom>
        </p:spPr>
      </p:pic>
    </p:spTree>
    <p:extLst>
      <p:ext uri="{BB962C8B-B14F-4D97-AF65-F5344CB8AC3E}">
        <p14:creationId xmlns:p14="http://schemas.microsoft.com/office/powerpoint/2010/main" val="132231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5E3DE19-D7D7-467E-8E03-2BA6C97D3881}"/>
              </a:ext>
            </a:extLst>
          </p:cNvPr>
          <p:cNvPicPr>
            <a:picLocks noChangeAspect="1"/>
          </p:cNvPicPr>
          <p:nvPr/>
        </p:nvPicPr>
        <p:blipFill>
          <a:blip r:embed="rId3"/>
          <a:stretch>
            <a:fillRect/>
          </a:stretch>
        </p:blipFill>
        <p:spPr>
          <a:xfrm>
            <a:off x="2011218" y="282824"/>
            <a:ext cx="8273472" cy="6453988"/>
          </a:xfrm>
          <a:prstGeom prst="rect">
            <a:avLst/>
          </a:prstGeom>
        </p:spPr>
      </p:pic>
    </p:spTree>
    <p:extLst>
      <p:ext uri="{BB962C8B-B14F-4D97-AF65-F5344CB8AC3E}">
        <p14:creationId xmlns:p14="http://schemas.microsoft.com/office/powerpoint/2010/main" val="289605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graphical user interface&#10;&#10;Description automatically generated">
            <a:extLst>
              <a:ext uri="{FF2B5EF4-FFF2-40B4-BE49-F238E27FC236}">
                <a16:creationId xmlns:a16="http://schemas.microsoft.com/office/drawing/2014/main" id="{08FEBFF5-6F75-45D1-B760-21D6A06B51AD}"/>
              </a:ext>
            </a:extLst>
          </p:cNvPr>
          <p:cNvPicPr>
            <a:picLocks noChangeAspect="1"/>
          </p:cNvPicPr>
          <p:nvPr/>
        </p:nvPicPr>
        <p:blipFill>
          <a:blip r:embed="rId3"/>
          <a:stretch>
            <a:fillRect/>
          </a:stretch>
        </p:blipFill>
        <p:spPr>
          <a:xfrm>
            <a:off x="1734127" y="223377"/>
            <a:ext cx="8492836" cy="6561336"/>
          </a:xfrm>
          <a:prstGeom prst="rect">
            <a:avLst/>
          </a:prstGeom>
        </p:spPr>
      </p:pic>
    </p:spTree>
    <p:extLst>
      <p:ext uri="{BB962C8B-B14F-4D97-AF65-F5344CB8AC3E}">
        <p14:creationId xmlns:p14="http://schemas.microsoft.com/office/powerpoint/2010/main" val="165525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9CE6D0C-1CA0-4D25-8324-C00D38149326}"/>
              </a:ext>
            </a:extLst>
          </p:cNvPr>
          <p:cNvPicPr>
            <a:picLocks noChangeAspect="1"/>
          </p:cNvPicPr>
          <p:nvPr/>
        </p:nvPicPr>
        <p:blipFill>
          <a:blip r:embed="rId3"/>
          <a:stretch>
            <a:fillRect/>
          </a:stretch>
        </p:blipFill>
        <p:spPr>
          <a:xfrm>
            <a:off x="2230582" y="308061"/>
            <a:ext cx="7973290" cy="6241878"/>
          </a:xfrm>
          <a:prstGeom prst="rect">
            <a:avLst/>
          </a:prstGeom>
        </p:spPr>
      </p:pic>
    </p:spTree>
    <p:extLst>
      <p:ext uri="{BB962C8B-B14F-4D97-AF65-F5344CB8AC3E}">
        <p14:creationId xmlns:p14="http://schemas.microsoft.com/office/powerpoint/2010/main" val="168010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BE6CB18-D5A5-4B12-B171-1F7127A241D7}"/>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What test(s) will my student take?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1F2193E-6FE2-44C1-9D99-876FDFFCC2F8}"/>
              </a:ext>
            </a:extLst>
          </p:cNvPr>
          <p:cNvSpPr>
            <a:spLocks noGrp="1"/>
          </p:cNvSpPr>
          <p:nvPr>
            <p:ph idx="1"/>
          </p:nvPr>
        </p:nvSpPr>
        <p:spPr>
          <a:xfrm>
            <a:off x="6081089" y="725394"/>
            <a:ext cx="5142658" cy="5407212"/>
          </a:xfrm>
        </p:spPr>
        <p:txBody>
          <a:bodyPr anchor="ctr">
            <a:normAutofit fontScale="92500"/>
          </a:bodyPr>
          <a:lstStyle/>
          <a:p>
            <a:pPr marL="0" indent="0">
              <a:buNone/>
            </a:pPr>
            <a:r>
              <a:rPr lang="en-US" b="1" dirty="0"/>
              <a:t>Smarter Balanced Assessment of California (SBAC)</a:t>
            </a:r>
            <a:r>
              <a:rPr lang="en-US" dirty="0"/>
              <a:t> or </a:t>
            </a:r>
            <a:r>
              <a:rPr lang="en-US" b="1" dirty="0"/>
              <a:t>California Alternate Assessment (CAA); </a:t>
            </a:r>
            <a:r>
              <a:rPr lang="en-US" dirty="0"/>
              <a:t>Grades 3-8 and 11</a:t>
            </a:r>
          </a:p>
          <a:p>
            <a:pPr lvl="1"/>
            <a:r>
              <a:rPr lang="en-US" dirty="0"/>
              <a:t>English/Language Arts (Grades 3-8 and 11)</a:t>
            </a:r>
          </a:p>
          <a:p>
            <a:pPr lvl="1"/>
            <a:r>
              <a:rPr lang="en-US" dirty="0"/>
              <a:t>Math (Grades 3-8 and 11)</a:t>
            </a:r>
          </a:p>
          <a:p>
            <a:pPr lvl="2">
              <a:buClr>
                <a:srgbClr val="94B6D2">
                  <a:lumMod val="75000"/>
                </a:srgbClr>
              </a:buClr>
            </a:pPr>
            <a:r>
              <a:rPr lang="en-US" dirty="0"/>
              <a:t>When: </a:t>
            </a:r>
            <a:r>
              <a:rPr lang="en-US" dirty="0">
                <a:ea typeface="+mn-lt"/>
                <a:cs typeface="+mn-lt"/>
              </a:rPr>
              <a:t>Each school selects its own testing window. Testing can begin as early as January and continue through the last day of school.</a:t>
            </a:r>
            <a:endParaRPr lang="en-US" dirty="0"/>
          </a:p>
          <a:p>
            <a:pPr lvl="1">
              <a:buClr>
                <a:srgbClr val="558BB8"/>
              </a:buClr>
            </a:pPr>
            <a:r>
              <a:rPr lang="en-US" dirty="0">
                <a:ea typeface="+mn-lt"/>
                <a:cs typeface="+mn-lt"/>
              </a:rPr>
              <a:t>Science (Grades 5, 8 and once in high school)</a:t>
            </a:r>
            <a:endParaRPr lang="en-US" dirty="0"/>
          </a:p>
          <a:p>
            <a:pPr lvl="2">
              <a:buClr>
                <a:srgbClr val="558BB8"/>
              </a:buClr>
            </a:pPr>
            <a:r>
              <a:rPr lang="en-US" dirty="0"/>
              <a:t>When: </a:t>
            </a:r>
            <a:r>
              <a:rPr lang="en-US" dirty="0">
                <a:ea typeface="+mn-lt"/>
                <a:cs typeface="+mn-lt"/>
              </a:rPr>
              <a:t>Testing can begin as early as January and continue through the last day of school. </a:t>
            </a:r>
          </a:p>
          <a:p>
            <a:pPr lvl="2">
              <a:buClr>
                <a:srgbClr val="558BB8"/>
              </a:buClr>
            </a:pPr>
            <a:r>
              <a:rPr lang="en-US" dirty="0"/>
              <a:t>Science alternate: </a:t>
            </a:r>
            <a:r>
              <a:rPr lang="en-US" dirty="0">
                <a:ea typeface="+mn-lt"/>
                <a:cs typeface="+mn-lt"/>
              </a:rPr>
              <a:t>Teachers choose the best time to test students between September and the last day of school, based on when the concepts are taught.</a:t>
            </a:r>
          </a:p>
          <a:p>
            <a:pPr marL="0">
              <a:buNone/>
            </a:pPr>
            <a:r>
              <a:rPr lang="en-US" b="1" dirty="0"/>
              <a:t>English Language Proficiency Assessments of California (ELPAC) or Alternate ELPAC</a:t>
            </a:r>
          </a:p>
          <a:p>
            <a:pPr marL="0">
              <a:buNone/>
            </a:pPr>
            <a:r>
              <a:rPr lang="en-US" dirty="0">
                <a:solidFill>
                  <a:schemeClr val="accent1">
                    <a:lumMod val="50000"/>
                  </a:schemeClr>
                </a:solidFill>
                <a:hlinkClick r:id="rId6">
                  <a:extLst>
                    <a:ext uri="{A12FA001-AC4F-418D-AE19-62706E023703}">
                      <ahyp:hlinkClr xmlns:ahyp="http://schemas.microsoft.com/office/drawing/2018/hyperlinkcolor" val="tx"/>
                    </a:ext>
                  </a:extLst>
                </a:hlinkClick>
              </a:rPr>
              <a:t>CDE Parent Guides to Understanding State Testing</a:t>
            </a:r>
          </a:p>
        </p:txBody>
      </p:sp>
    </p:spTree>
    <p:extLst>
      <p:ext uri="{BB962C8B-B14F-4D97-AF65-F5344CB8AC3E}">
        <p14:creationId xmlns:p14="http://schemas.microsoft.com/office/powerpoint/2010/main" val="329561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7903-A5EC-450E-82DF-C2DB230C98C9}"/>
              </a:ext>
            </a:extLst>
          </p:cNvPr>
          <p:cNvSpPr>
            <a:spLocks noGrp="1"/>
          </p:cNvSpPr>
          <p:nvPr>
            <p:ph type="title"/>
          </p:nvPr>
        </p:nvSpPr>
        <p:spPr>
          <a:xfrm>
            <a:off x="114324" y="822"/>
            <a:ext cx="4022876" cy="1633534"/>
          </a:xfrm>
        </p:spPr>
        <p:txBody>
          <a:bodyPr/>
          <a:lstStyle/>
          <a:p>
            <a:pPr algn="ctr"/>
            <a:r>
              <a:rPr lang="en-US" dirty="0"/>
              <a:t>Physical Fitness Test</a:t>
            </a:r>
          </a:p>
        </p:txBody>
      </p:sp>
      <p:pic>
        <p:nvPicPr>
          <p:cNvPr id="5" name="Picture 5">
            <a:extLst>
              <a:ext uri="{FF2B5EF4-FFF2-40B4-BE49-F238E27FC236}">
                <a16:creationId xmlns:a16="http://schemas.microsoft.com/office/drawing/2014/main" id="{902EEF61-59DE-48A7-891C-14E522EFB370}"/>
              </a:ext>
            </a:extLst>
          </p:cNvPr>
          <p:cNvPicPr>
            <a:picLocks noGrp="1" noChangeAspect="1"/>
          </p:cNvPicPr>
          <p:nvPr>
            <p:ph idx="1"/>
          </p:nvPr>
        </p:nvPicPr>
        <p:blipFill>
          <a:blip r:embed="rId3"/>
          <a:stretch>
            <a:fillRect/>
          </a:stretch>
        </p:blipFill>
        <p:spPr>
          <a:xfrm>
            <a:off x="4148065" y="355504"/>
            <a:ext cx="7857107" cy="6397268"/>
          </a:xfrm>
        </p:spPr>
      </p:pic>
      <p:sp>
        <p:nvSpPr>
          <p:cNvPr id="6" name="TextBox 5">
            <a:extLst>
              <a:ext uri="{FF2B5EF4-FFF2-40B4-BE49-F238E27FC236}">
                <a16:creationId xmlns:a16="http://schemas.microsoft.com/office/drawing/2014/main" id="{54251F9E-3A4C-4281-90AE-44C938980EED}"/>
              </a:ext>
            </a:extLst>
          </p:cNvPr>
          <p:cNvSpPr txBox="1"/>
          <p:nvPr/>
        </p:nvSpPr>
        <p:spPr>
          <a:xfrm>
            <a:off x="866020" y="1712686"/>
            <a:ext cx="274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Do</a:t>
            </a:r>
            <a:r>
              <a:rPr lang="en-US" dirty="0">
                <a:ea typeface="+mn-lt"/>
                <a:cs typeface="+mn-lt"/>
              </a:rPr>
              <a:t> students with disabilities take the PFT? </a:t>
            </a:r>
            <a:endParaRPr lang="en-US" dirty="0"/>
          </a:p>
          <a:p>
            <a:pPr algn="ctr"/>
            <a:endParaRPr lang="en-US" dirty="0">
              <a:ea typeface="+mn-lt"/>
              <a:cs typeface="+mn-lt"/>
            </a:endParaRPr>
          </a:p>
          <a:p>
            <a:r>
              <a:rPr lang="en-US" dirty="0">
                <a:ea typeface="+mn-lt"/>
                <a:cs typeface="+mn-lt"/>
              </a:rPr>
              <a:t>Yes. Most of the fitness areas of the FITNESSGRAM® have two or three test options so all students, including those with disabilities, have the chance to participate in the PFT. Students are to be given as much of the test as their condition will permit.</a:t>
            </a:r>
            <a:endParaRPr lang="en-US" dirty="0"/>
          </a:p>
        </p:txBody>
      </p:sp>
    </p:spTree>
    <p:extLst>
      <p:ext uri="{BB962C8B-B14F-4D97-AF65-F5344CB8AC3E}">
        <p14:creationId xmlns:p14="http://schemas.microsoft.com/office/powerpoint/2010/main" val="15701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8D54-A716-4097-9F7D-A0CB2FC600E9}"/>
              </a:ext>
            </a:extLst>
          </p:cNvPr>
          <p:cNvSpPr>
            <a:spLocks noGrp="1"/>
          </p:cNvSpPr>
          <p:nvPr>
            <p:ph type="title"/>
          </p:nvPr>
        </p:nvSpPr>
        <p:spPr/>
        <p:txBody>
          <a:bodyPr/>
          <a:lstStyle/>
          <a:p>
            <a:r>
              <a:rPr lang="en-US" dirty="0"/>
              <a:t>How can I help prepare my child?</a:t>
            </a:r>
          </a:p>
        </p:txBody>
      </p:sp>
      <p:sp>
        <p:nvSpPr>
          <p:cNvPr id="3" name="Content Placeholder 2">
            <a:extLst>
              <a:ext uri="{FF2B5EF4-FFF2-40B4-BE49-F238E27FC236}">
                <a16:creationId xmlns:a16="http://schemas.microsoft.com/office/drawing/2014/main" id="{DF23C836-CAFB-4487-A99C-471398F1B15A}"/>
              </a:ext>
            </a:extLst>
          </p:cNvPr>
          <p:cNvSpPr>
            <a:spLocks noGrp="1"/>
          </p:cNvSpPr>
          <p:nvPr>
            <p:ph idx="1"/>
          </p:nvPr>
        </p:nvSpPr>
        <p:spPr/>
        <p:txBody>
          <a:bodyPr vert="horz" lIns="91440" tIns="45720" rIns="91440" bIns="45720" rtlCol="0" anchor="t">
            <a:normAutofit/>
          </a:bodyPr>
          <a:lstStyle/>
          <a:p>
            <a:r>
              <a:rPr lang="en-US" dirty="0">
                <a:ea typeface="+mn-lt"/>
                <a:cs typeface="+mn-lt"/>
              </a:rPr>
              <a:t>Sample questions, as well as links to practice tests and resources, are available on the Starting Smarter web page at </a:t>
            </a:r>
            <a:r>
              <a:rPr lang="en-US" dirty="0">
                <a:ea typeface="+mn-lt"/>
                <a:cs typeface="+mn-lt"/>
                <a:hlinkClick r:id="rId2"/>
              </a:rPr>
              <a:t>https://ca.startingsmarter.org</a:t>
            </a:r>
            <a:r>
              <a:rPr lang="en-US" dirty="0">
                <a:ea typeface="+mn-lt"/>
                <a:cs typeface="+mn-lt"/>
              </a:rPr>
              <a:t> .</a:t>
            </a:r>
            <a:endParaRPr lang="en-US" dirty="0"/>
          </a:p>
        </p:txBody>
      </p:sp>
      <p:pic>
        <p:nvPicPr>
          <p:cNvPr id="4" name="Picture 4" descr="A picture containing text&#10;&#10;Description automatically generated">
            <a:extLst>
              <a:ext uri="{FF2B5EF4-FFF2-40B4-BE49-F238E27FC236}">
                <a16:creationId xmlns:a16="http://schemas.microsoft.com/office/drawing/2014/main" id="{C6165168-E43C-465B-8A3B-56C6A834F36D}"/>
              </a:ext>
            </a:extLst>
          </p:cNvPr>
          <p:cNvPicPr>
            <a:picLocks noChangeAspect="1"/>
          </p:cNvPicPr>
          <p:nvPr/>
        </p:nvPicPr>
        <p:blipFill>
          <a:blip r:embed="rId3"/>
          <a:stretch>
            <a:fillRect/>
          </a:stretch>
        </p:blipFill>
        <p:spPr>
          <a:xfrm>
            <a:off x="2092036" y="2887690"/>
            <a:ext cx="7511472" cy="3968986"/>
          </a:xfrm>
          <a:prstGeom prst="rect">
            <a:avLst/>
          </a:prstGeom>
        </p:spPr>
      </p:pic>
    </p:spTree>
    <p:extLst>
      <p:ext uri="{BB962C8B-B14F-4D97-AF65-F5344CB8AC3E}">
        <p14:creationId xmlns:p14="http://schemas.microsoft.com/office/powerpoint/2010/main" val="403881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B8D54-A716-4097-9F7D-A0CB2FC600E9}"/>
              </a:ext>
            </a:extLst>
          </p:cNvPr>
          <p:cNvSpPr>
            <a:spLocks noGrp="1"/>
          </p:cNvSpPr>
          <p:nvPr>
            <p:ph type="title"/>
          </p:nvPr>
        </p:nvSpPr>
        <p:spPr>
          <a:xfrm>
            <a:off x="176661" y="242728"/>
            <a:ext cx="7384891" cy="1875438"/>
          </a:xfrm>
        </p:spPr>
        <p:txBody>
          <a:bodyPr>
            <a:normAutofit/>
          </a:bodyPr>
          <a:lstStyle/>
          <a:p>
            <a:r>
              <a:rPr lang="en-US" sz="3400"/>
              <a:t>How can I help prepare my child for the physical fitness test?</a:t>
            </a:r>
          </a:p>
        </p:txBody>
      </p:sp>
      <p:sp>
        <p:nvSpPr>
          <p:cNvPr id="3" name="Content Placeholder 2">
            <a:extLst>
              <a:ext uri="{FF2B5EF4-FFF2-40B4-BE49-F238E27FC236}">
                <a16:creationId xmlns:a16="http://schemas.microsoft.com/office/drawing/2014/main" id="{DF23C836-CAFB-4487-A99C-471398F1B15A}"/>
              </a:ext>
            </a:extLst>
          </p:cNvPr>
          <p:cNvSpPr>
            <a:spLocks noGrp="1"/>
          </p:cNvSpPr>
          <p:nvPr>
            <p:ph idx="1"/>
          </p:nvPr>
        </p:nvSpPr>
        <p:spPr>
          <a:xfrm>
            <a:off x="382279" y="2121408"/>
            <a:ext cx="6743845" cy="4050792"/>
          </a:xfrm>
        </p:spPr>
        <p:txBody>
          <a:bodyPr vert="horz" lIns="91440" tIns="45720" rIns="91440" bIns="45720" rtlCol="0">
            <a:normAutofit/>
          </a:bodyPr>
          <a:lstStyle/>
          <a:p>
            <a:r>
              <a:rPr lang="en-US" sz="1800" dirty="0">
                <a:ea typeface="+mn-lt"/>
                <a:cs typeface="+mn-lt"/>
              </a:rPr>
              <a:t>Discuss the test with your child. Make sure your child is not scared or anxious. </a:t>
            </a:r>
            <a:endParaRPr lang="en-US" sz="1800" dirty="0"/>
          </a:p>
          <a:p>
            <a:pPr>
              <a:buClr>
                <a:srgbClr val="558BB8"/>
              </a:buClr>
            </a:pPr>
            <a:r>
              <a:rPr lang="en-US" sz="1800" dirty="0">
                <a:ea typeface="+mn-lt"/>
                <a:cs typeface="+mn-lt"/>
              </a:rPr>
              <a:t>Tell your child that you and the teacher have high expectations and are there to help, every step of the way. </a:t>
            </a:r>
          </a:p>
          <a:p>
            <a:pPr>
              <a:buClr>
                <a:srgbClr val="558BB8"/>
              </a:buClr>
            </a:pPr>
            <a:r>
              <a:rPr lang="en-US" sz="1800" dirty="0">
                <a:ea typeface="+mn-lt"/>
                <a:cs typeface="+mn-lt"/>
              </a:rPr>
              <a:t>Make sure your child engages in 60 minutes of activity every day. </a:t>
            </a:r>
          </a:p>
          <a:p>
            <a:pPr>
              <a:buClr>
                <a:srgbClr val="558BB8"/>
              </a:buClr>
            </a:pPr>
            <a:r>
              <a:rPr lang="en-US" sz="1800" dirty="0">
                <a:ea typeface="+mn-lt"/>
                <a:cs typeface="+mn-lt"/>
              </a:rPr>
              <a:t>Make sure your child gets a good night’s sleep and a nutritious breakfast before testing. </a:t>
            </a:r>
          </a:p>
          <a:p>
            <a:pPr>
              <a:buClr>
                <a:srgbClr val="558BB8"/>
              </a:buClr>
            </a:pPr>
            <a:r>
              <a:rPr lang="en-US" sz="1800" dirty="0">
                <a:ea typeface="+mn-lt"/>
                <a:cs typeface="+mn-lt"/>
              </a:rPr>
              <a:t>Review test results and help your child plan fitness activities to meet fitness goals.</a:t>
            </a:r>
            <a:endParaRPr lang="en-US" sz="1800" dirty="0"/>
          </a:p>
        </p:txBody>
      </p:sp>
      <p:pic>
        <p:nvPicPr>
          <p:cNvPr id="5" name="Picture 4" descr="A picture containing graphical user interface&#10;&#10;Description automatically generated">
            <a:extLst>
              <a:ext uri="{FF2B5EF4-FFF2-40B4-BE49-F238E27FC236}">
                <a16:creationId xmlns:a16="http://schemas.microsoft.com/office/drawing/2014/main" id="{473F9B1B-66BC-4DDC-9E1E-78308F470D30}"/>
              </a:ext>
            </a:extLst>
          </p:cNvPr>
          <p:cNvPicPr>
            <a:picLocks noChangeAspect="1"/>
          </p:cNvPicPr>
          <p:nvPr/>
        </p:nvPicPr>
        <p:blipFill>
          <a:blip r:embed="rId4"/>
          <a:stretch>
            <a:fillRect/>
          </a:stretch>
        </p:blipFill>
        <p:spPr>
          <a:xfrm>
            <a:off x="8203460" y="1999684"/>
            <a:ext cx="3369177" cy="2561262"/>
          </a:xfrm>
          <a:prstGeom prst="rect">
            <a:avLst/>
          </a:prstGeom>
        </p:spPr>
      </p:pic>
      <p:grpSp>
        <p:nvGrpSpPr>
          <p:cNvPr id="12" name="Group 11">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1695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1AAA-E85C-4D1F-B5A5-A2CCF246ACCA}"/>
              </a:ext>
            </a:extLst>
          </p:cNvPr>
          <p:cNvSpPr>
            <a:spLocks noGrp="1"/>
          </p:cNvSpPr>
          <p:nvPr>
            <p:ph type="title"/>
          </p:nvPr>
        </p:nvSpPr>
        <p:spPr>
          <a:xfrm>
            <a:off x="747556" y="2475643"/>
            <a:ext cx="4528637" cy="1609344"/>
          </a:xfrm>
        </p:spPr>
        <p:txBody>
          <a:bodyPr>
            <a:normAutofit/>
          </a:bodyPr>
          <a:lstStyle/>
          <a:p>
            <a:r>
              <a:rPr lang="en-US"/>
              <a:t>Questions?</a:t>
            </a:r>
          </a:p>
        </p:txBody>
      </p:sp>
      <p:pic>
        <p:nvPicPr>
          <p:cNvPr id="7" name="Graphic 6" descr="Help">
            <a:extLst>
              <a:ext uri="{FF2B5EF4-FFF2-40B4-BE49-F238E27FC236}">
                <a16:creationId xmlns:a16="http://schemas.microsoft.com/office/drawing/2014/main" id="{C2E8829B-4595-4DB6-BD8F-6ED80B0993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774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7583F4-22C1-4792-A2B1-9D4C793929CB}"/>
              </a:ext>
            </a:extLst>
          </p:cNvPr>
          <p:cNvGraphicFramePr>
            <a:graphicFrameLocks noGrp="1"/>
          </p:cNvGraphicFramePr>
          <p:nvPr>
            <p:extLst>
              <p:ext uri="{D42A27DB-BD31-4B8C-83A1-F6EECF244321}">
                <p14:modId xmlns:p14="http://schemas.microsoft.com/office/powerpoint/2010/main" val="1466053969"/>
              </p:ext>
            </p:extLst>
          </p:nvPr>
        </p:nvGraphicFramePr>
        <p:xfrm>
          <a:off x="2193636" y="92363"/>
          <a:ext cx="9614325" cy="6750540"/>
        </p:xfrm>
        <a:graphic>
          <a:graphicData uri="http://schemas.openxmlformats.org/drawingml/2006/table">
            <a:tbl>
              <a:tblPr firstRow="1" bandRow="1">
                <a:tableStyleId>{5C22544A-7EE6-4342-B048-85BDC9FD1C3A}</a:tableStyleId>
              </a:tblPr>
              <a:tblGrid>
                <a:gridCol w="1039090">
                  <a:extLst>
                    <a:ext uri="{9D8B030D-6E8A-4147-A177-3AD203B41FA5}">
                      <a16:colId xmlns:a16="http://schemas.microsoft.com/office/drawing/2014/main" val="409509459"/>
                    </a:ext>
                  </a:extLst>
                </a:gridCol>
                <a:gridCol w="2236930">
                  <a:extLst>
                    <a:ext uri="{9D8B030D-6E8A-4147-A177-3AD203B41FA5}">
                      <a16:colId xmlns:a16="http://schemas.microsoft.com/office/drawing/2014/main" val="3578774543"/>
                    </a:ext>
                  </a:extLst>
                </a:gridCol>
                <a:gridCol w="1515339">
                  <a:extLst>
                    <a:ext uri="{9D8B030D-6E8A-4147-A177-3AD203B41FA5}">
                      <a16:colId xmlns:a16="http://schemas.microsoft.com/office/drawing/2014/main" val="4000990152"/>
                    </a:ext>
                  </a:extLst>
                </a:gridCol>
                <a:gridCol w="1541875">
                  <a:extLst>
                    <a:ext uri="{9D8B030D-6E8A-4147-A177-3AD203B41FA5}">
                      <a16:colId xmlns:a16="http://schemas.microsoft.com/office/drawing/2014/main" val="2268428508"/>
                    </a:ext>
                  </a:extLst>
                </a:gridCol>
                <a:gridCol w="2020454">
                  <a:extLst>
                    <a:ext uri="{9D8B030D-6E8A-4147-A177-3AD203B41FA5}">
                      <a16:colId xmlns:a16="http://schemas.microsoft.com/office/drawing/2014/main" val="3132919699"/>
                    </a:ext>
                  </a:extLst>
                </a:gridCol>
                <a:gridCol w="1260637">
                  <a:extLst>
                    <a:ext uri="{9D8B030D-6E8A-4147-A177-3AD203B41FA5}">
                      <a16:colId xmlns:a16="http://schemas.microsoft.com/office/drawing/2014/main" val="1917355913"/>
                    </a:ext>
                  </a:extLst>
                </a:gridCol>
              </a:tblGrid>
              <a:tr h="1298863">
                <a:tc>
                  <a:txBody>
                    <a:bodyPr/>
                    <a:lstStyle/>
                    <a:p>
                      <a:r>
                        <a:rPr lang="en-US" sz="1600" b="0" dirty="0">
                          <a:latin typeface="+mn-lt"/>
                        </a:rPr>
                        <a:t>Grade</a:t>
                      </a:r>
                    </a:p>
                  </a:txBody>
                  <a:tcPr/>
                </a:tc>
                <a:tc>
                  <a:txBody>
                    <a:bodyPr/>
                    <a:lstStyle/>
                    <a:p>
                      <a:r>
                        <a:rPr lang="en-US" sz="1600" b="0" dirty="0">
                          <a:latin typeface="+mn-lt"/>
                        </a:rPr>
                        <a:t>English Language Arts</a:t>
                      </a:r>
                    </a:p>
                    <a:p>
                      <a:r>
                        <a:rPr lang="en-US" sz="1600" b="0" dirty="0">
                          <a:latin typeface="+mn-lt"/>
                        </a:rPr>
                        <a:t>(SBAC or CAA)</a:t>
                      </a:r>
                    </a:p>
                  </a:txBody>
                  <a:tcPr/>
                </a:tc>
                <a:tc>
                  <a:txBody>
                    <a:bodyPr/>
                    <a:lstStyle/>
                    <a:p>
                      <a:r>
                        <a:rPr lang="en-US" sz="1600" b="0" dirty="0">
                          <a:latin typeface="+mn-lt"/>
                        </a:rPr>
                        <a:t>Math</a:t>
                      </a:r>
                    </a:p>
                    <a:p>
                      <a:r>
                        <a:rPr lang="en-US" sz="1600" b="0" dirty="0">
                          <a:latin typeface="+mn-lt"/>
                        </a:rPr>
                        <a:t>(SBAC or CAA)</a:t>
                      </a:r>
                    </a:p>
                  </a:txBody>
                  <a:tcPr/>
                </a:tc>
                <a:tc>
                  <a:txBody>
                    <a:bodyPr/>
                    <a:lstStyle/>
                    <a:p>
                      <a:r>
                        <a:rPr lang="en-US" sz="1600" b="0" dirty="0">
                          <a:latin typeface="+mn-lt"/>
                        </a:rPr>
                        <a:t>Science</a:t>
                      </a:r>
                    </a:p>
                    <a:p>
                      <a:r>
                        <a:rPr lang="en-US" sz="1600" b="0" dirty="0">
                          <a:latin typeface="+mn-lt"/>
                        </a:rPr>
                        <a:t>(CAST or CAA)</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i="0" dirty="0">
                          <a:latin typeface="+mn-lt"/>
                        </a:rPr>
                        <a:t>English Language Proficiency (ELPAC or Alternate ELPAC)</a:t>
                      </a:r>
                    </a:p>
                    <a:p>
                      <a:r>
                        <a:rPr lang="en-US" sz="1600" b="1" i="0" dirty="0">
                          <a:latin typeface="+mn-lt"/>
                        </a:rPr>
                        <a:t>for English Learners ONLY</a:t>
                      </a:r>
                    </a:p>
                  </a:txBody>
                  <a:tcPr/>
                </a:tc>
                <a:tc>
                  <a:txBody>
                    <a:bodyPr/>
                    <a:lstStyle/>
                    <a:p>
                      <a:pPr lvl="0">
                        <a:buNone/>
                      </a:pPr>
                      <a:r>
                        <a:rPr lang="en-US" sz="1600" b="1" i="0" dirty="0">
                          <a:latin typeface="+mn-lt"/>
                        </a:rPr>
                        <a:t>Physical Fitness </a:t>
                      </a:r>
                    </a:p>
                  </a:txBody>
                  <a:tcPr/>
                </a:tc>
                <a:extLst>
                  <a:ext uri="{0D108BD9-81ED-4DB2-BD59-A6C34878D82A}">
                    <a16:rowId xmlns:a16="http://schemas.microsoft.com/office/drawing/2014/main" val="199901133"/>
                  </a:ext>
                </a:extLst>
              </a:tr>
              <a:tr h="370254">
                <a:tc>
                  <a:txBody>
                    <a:bodyPr/>
                    <a:lstStyle/>
                    <a:p>
                      <a:r>
                        <a:rPr lang="en-US" sz="1600" dirty="0">
                          <a:latin typeface="+mn-lt"/>
                        </a:rPr>
                        <a:t>K</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r>
                        <a:rPr lang="en-US" sz="1600" dirty="0">
                          <a:latin typeface="+mn-lt"/>
                        </a:rPr>
                        <a:t>X</a:t>
                      </a:r>
                    </a:p>
                  </a:txBody>
                  <a:tcPr/>
                </a:tc>
                <a:tc>
                  <a:txBody>
                    <a:bodyPr/>
                    <a:lstStyle/>
                    <a:p>
                      <a:pPr lvl="0" algn="ctr">
                        <a:buNone/>
                      </a:pPr>
                      <a:endParaRPr lang="en-US" sz="1600" dirty="0">
                        <a:latin typeface="+mn-lt"/>
                      </a:endParaRPr>
                    </a:p>
                  </a:txBody>
                  <a:tcPr/>
                </a:tc>
                <a:extLst>
                  <a:ext uri="{0D108BD9-81ED-4DB2-BD59-A6C34878D82A}">
                    <a16:rowId xmlns:a16="http://schemas.microsoft.com/office/drawing/2014/main" val="799915112"/>
                  </a:ext>
                </a:extLst>
              </a:tr>
              <a:tr h="370254">
                <a:tc>
                  <a:txBody>
                    <a:bodyPr/>
                    <a:lstStyle/>
                    <a:p>
                      <a:r>
                        <a:rPr lang="en-US" sz="1600" dirty="0">
                          <a:latin typeface="+mn-lt"/>
                        </a:rPr>
                        <a:t>1</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1241931989"/>
                  </a:ext>
                </a:extLst>
              </a:tr>
              <a:tr h="370254">
                <a:tc>
                  <a:txBody>
                    <a:bodyPr/>
                    <a:lstStyle/>
                    <a:p>
                      <a:r>
                        <a:rPr lang="en-US" sz="1600" dirty="0">
                          <a:latin typeface="+mn-lt"/>
                        </a:rPr>
                        <a:t>2</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1886291471"/>
                  </a:ext>
                </a:extLst>
              </a:tr>
              <a:tr h="370254">
                <a:tc>
                  <a:txBody>
                    <a:bodyPr/>
                    <a:lstStyle/>
                    <a:p>
                      <a:r>
                        <a:rPr lang="en-US" sz="1600" dirty="0">
                          <a:latin typeface="+mn-lt"/>
                        </a:rPr>
                        <a:t>3</a:t>
                      </a:r>
                    </a:p>
                  </a:txBody>
                  <a:tcPr/>
                </a:tc>
                <a:tc>
                  <a:txBody>
                    <a:bodyPr/>
                    <a:lstStyle/>
                    <a:p>
                      <a:pPr algn="ctr"/>
                      <a:r>
                        <a:rPr lang="en-US" sz="1600" dirty="0">
                          <a:latin typeface="+mn-lt"/>
                        </a:rPr>
                        <a:t>X</a:t>
                      </a:r>
                    </a:p>
                  </a:txBody>
                  <a:tcPr/>
                </a:tc>
                <a:tc>
                  <a:txBody>
                    <a:bodyPr/>
                    <a:lstStyle/>
                    <a:p>
                      <a:pPr algn="ctr"/>
                      <a:r>
                        <a:rPr lang="en-US" sz="1600" dirty="0">
                          <a:latin typeface="+mn-lt"/>
                        </a:rPr>
                        <a:t>X</a:t>
                      </a: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4232140993"/>
                  </a:ext>
                </a:extLst>
              </a:tr>
              <a:tr h="370254">
                <a:tc>
                  <a:txBody>
                    <a:bodyPr/>
                    <a:lstStyle/>
                    <a:p>
                      <a:r>
                        <a:rPr lang="en-US" sz="1600" dirty="0">
                          <a:latin typeface="+mn-lt"/>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652768440"/>
                  </a:ext>
                </a:extLst>
              </a:tr>
              <a:tr h="370254">
                <a:tc>
                  <a:txBody>
                    <a:bodyPr/>
                    <a:lstStyle/>
                    <a:p>
                      <a:r>
                        <a:rPr lang="en-US" sz="1600" dirty="0">
                          <a:latin typeface="+mn-lt"/>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r>
                        <a:rPr lang="en-US" sz="1600" b="0" i="0" u="none" strike="noStrike" kern="1200" cap="none" spc="0" normalizeH="0" baseline="0" noProof="0" dirty="0">
                          <a:ln>
                            <a:noFill/>
                          </a:ln>
                          <a:effectLst/>
                          <a:uLnTx/>
                          <a:uFillTx/>
                          <a:latin typeface="+mn-lt"/>
                          <a:ea typeface="+mn-ea"/>
                          <a:cs typeface="+mn-cs"/>
                        </a:rPr>
                        <a:t>X</a:t>
                      </a: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679336165"/>
                  </a:ext>
                </a:extLst>
              </a:tr>
              <a:tr h="370254">
                <a:tc>
                  <a:txBody>
                    <a:bodyPr/>
                    <a:lstStyle/>
                    <a:p>
                      <a:r>
                        <a:rPr lang="en-US" sz="1600" dirty="0">
                          <a:latin typeface="+mn-lt"/>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2659107999"/>
                  </a:ext>
                </a:extLst>
              </a:tr>
              <a:tr h="370254">
                <a:tc>
                  <a:txBody>
                    <a:bodyPr/>
                    <a:lstStyle/>
                    <a:p>
                      <a:r>
                        <a:rPr lang="en-US" sz="1600" dirty="0">
                          <a:latin typeface="+mn-lt"/>
                        </a:rPr>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r>
                        <a:rPr lang="en-US" sz="1600" b="0" i="0" u="none" strike="noStrike" kern="1200" cap="none" spc="0" normalizeH="0" baseline="0" noProof="0" dirty="0">
                          <a:ln>
                            <a:noFill/>
                          </a:ln>
                          <a:effectLst/>
                          <a:uLnTx/>
                          <a:uFillTx/>
                          <a:latin typeface="+mn-lt"/>
                          <a:ea typeface="+mn-ea"/>
                          <a:cs typeface="+mn-cs"/>
                        </a:rPr>
                        <a:t>X</a:t>
                      </a: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1251433058"/>
                  </a:ext>
                </a:extLst>
              </a:tr>
              <a:tr h="370254">
                <a:tc>
                  <a:txBody>
                    <a:bodyPr/>
                    <a:lstStyle/>
                    <a:p>
                      <a:r>
                        <a:rPr lang="en-US" sz="1600" dirty="0">
                          <a:latin typeface="+mn-lt"/>
                        </a:rPr>
                        <a:t>8</a:t>
                      </a:r>
                    </a:p>
                  </a:txBody>
                  <a:tcPr/>
                </a:tc>
                <a:tc>
                  <a:txBody>
                    <a:bodyPr/>
                    <a:lstStyle/>
                    <a:p>
                      <a:pPr algn="ctr"/>
                      <a:r>
                        <a:rPr lang="en-US" sz="1600" dirty="0">
                          <a:latin typeface="+mn-lt"/>
                        </a:rPr>
                        <a:t>X</a:t>
                      </a:r>
                    </a:p>
                  </a:txBody>
                  <a:tcPr/>
                </a:tc>
                <a:tc>
                  <a:txBody>
                    <a:bodyPr/>
                    <a:lstStyle/>
                    <a:p>
                      <a:pPr algn="ct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785331043"/>
                  </a:ext>
                </a:extLst>
              </a:tr>
              <a:tr h="370254">
                <a:tc>
                  <a:txBody>
                    <a:bodyPr/>
                    <a:lstStyle/>
                    <a:p>
                      <a:r>
                        <a:rPr lang="en-US" sz="1600" dirty="0">
                          <a:latin typeface="+mn-lt"/>
                        </a:rPr>
                        <a:t>9</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r>
                        <a:rPr lang="en-US" sz="1600" b="0" i="0" u="none" strike="noStrike" kern="1200" cap="none" spc="0" normalizeH="0" baseline="0" noProof="0" dirty="0">
                          <a:ln>
                            <a:noFill/>
                          </a:ln>
                          <a:effectLst/>
                          <a:uLnTx/>
                          <a:uFillTx/>
                          <a:latin typeface="+mn-lt"/>
                          <a:ea typeface="+mn-ea"/>
                          <a:cs typeface="+mn-cs"/>
                        </a:rPr>
                        <a:t>X</a:t>
                      </a: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2956483112"/>
                  </a:ext>
                </a:extLst>
              </a:tr>
              <a:tr h="370254">
                <a:tc>
                  <a:txBody>
                    <a:bodyPr/>
                    <a:lstStyle/>
                    <a:p>
                      <a:r>
                        <a:rPr lang="en-US" sz="1600" dirty="0">
                          <a:latin typeface="+mn-lt"/>
                        </a:rPr>
                        <a:t>10</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3222754749"/>
                  </a:ext>
                </a:extLst>
              </a:tr>
              <a:tr h="370254">
                <a:tc>
                  <a:txBody>
                    <a:bodyPr/>
                    <a:lstStyle/>
                    <a:p>
                      <a:r>
                        <a:rPr lang="en-US" sz="1600" dirty="0">
                          <a:latin typeface="+mn-lt"/>
                        </a:rPr>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4238256392"/>
                  </a:ext>
                </a:extLst>
              </a:tr>
              <a:tr h="370254">
                <a:tc>
                  <a:txBody>
                    <a:bodyPr/>
                    <a:lstStyle/>
                    <a:p>
                      <a:r>
                        <a:rPr lang="en-US" sz="1600" dirty="0">
                          <a:latin typeface="+mn-lt"/>
                        </a:rPr>
                        <a:t>12</a:t>
                      </a: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n-lt"/>
                          <a:ea typeface="+mn-ea"/>
                          <a:cs typeface="+mn-cs"/>
                        </a:rPr>
                        <a:t>X</a:t>
                      </a:r>
                    </a:p>
                  </a:txBody>
                  <a:tcPr/>
                </a:tc>
                <a:tc>
                  <a:txBody>
                    <a:bodyPr/>
                    <a:lstStyle/>
                    <a:p>
                      <a:pPr marL="0" lvl="0" indent="0" algn="ctr" defTabSz="914400">
                        <a:lnSpc>
                          <a:spcPct val="100000"/>
                        </a:lnSpc>
                        <a:spcBef>
                          <a:spcPts val="0"/>
                        </a:spcBef>
                        <a:spcAft>
                          <a:spcPts val="0"/>
                        </a:spcAft>
                        <a:buNone/>
                        <a:tabLst/>
                        <a:defRPr/>
                      </a:pPr>
                      <a:endParaRPr kumimoji="0" lang="en-US" sz="160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1030855131"/>
                  </a:ext>
                </a:extLst>
              </a:tr>
            </a:tbl>
          </a:graphicData>
        </a:graphic>
      </p:graphicFrame>
    </p:spTree>
    <p:extLst>
      <p:ext uri="{BB962C8B-B14F-4D97-AF65-F5344CB8AC3E}">
        <p14:creationId xmlns:p14="http://schemas.microsoft.com/office/powerpoint/2010/main" val="314764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Text&#10;&#10;Description automatically generated">
            <a:extLst>
              <a:ext uri="{FF2B5EF4-FFF2-40B4-BE49-F238E27FC236}">
                <a16:creationId xmlns:a16="http://schemas.microsoft.com/office/drawing/2014/main" id="{541F07FA-9552-413C-BEC3-1C79A8F79DFC}"/>
              </a:ext>
            </a:extLst>
          </p:cNvPr>
          <p:cNvPicPr>
            <a:picLocks noChangeAspect="1"/>
          </p:cNvPicPr>
          <p:nvPr/>
        </p:nvPicPr>
        <p:blipFill rotWithShape="1">
          <a:blip r:embed="rId3"/>
          <a:srcRect t="420" r="-140" b="29051"/>
          <a:stretch/>
        </p:blipFill>
        <p:spPr>
          <a:xfrm>
            <a:off x="1953491" y="2114611"/>
            <a:ext cx="8285030" cy="4563279"/>
          </a:xfrm>
          <a:prstGeom prst="rect">
            <a:avLst/>
          </a:prstGeom>
        </p:spPr>
      </p:pic>
      <p:sp>
        <p:nvSpPr>
          <p:cNvPr id="31" name="Rectangle 30">
            <a:extLst>
              <a:ext uri="{FF2B5EF4-FFF2-40B4-BE49-F238E27FC236}">
                <a16:creationId xmlns:a16="http://schemas.microsoft.com/office/drawing/2014/main" id="{C0D87137-C549-49C9-9E77-B0610E949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37D626-8CB2-413F-BA1C-691F042B4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5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1799D-2767-4BC6-83BC-DD9A1D7E0FB0}"/>
              </a:ext>
            </a:extLst>
          </p:cNvPr>
          <p:cNvSpPr>
            <a:spLocks noGrp="1"/>
          </p:cNvSpPr>
          <p:nvPr>
            <p:ph type="title"/>
          </p:nvPr>
        </p:nvSpPr>
        <p:spPr>
          <a:xfrm>
            <a:off x="1069848" y="484632"/>
            <a:ext cx="10058400" cy="1609344"/>
          </a:xfrm>
        </p:spPr>
        <p:txBody>
          <a:bodyPr anchor="ctr">
            <a:normAutofit/>
          </a:bodyPr>
          <a:lstStyle/>
          <a:p>
            <a:pPr algn="ctr"/>
            <a:r>
              <a:rPr lang="en-US">
                <a:solidFill>
                  <a:schemeClr val="tx1"/>
                </a:solidFill>
                <a:hlinkClick r:id="rId6"/>
              </a:rPr>
              <a:t>How will my child participate in state testing?</a:t>
            </a:r>
            <a:endParaRPr lang="en-US">
              <a:solidFill>
                <a:schemeClr val="tx1"/>
              </a:solidFill>
            </a:endParaRPr>
          </a:p>
        </p:txBody>
      </p:sp>
      <p:sp>
        <p:nvSpPr>
          <p:cNvPr id="3" name="Content Placeholder 2">
            <a:extLst>
              <a:ext uri="{FF2B5EF4-FFF2-40B4-BE49-F238E27FC236}">
                <a16:creationId xmlns:a16="http://schemas.microsoft.com/office/drawing/2014/main" id="{A21A58E6-AF7E-4624-9847-965A18ABD724}"/>
              </a:ext>
            </a:extLst>
          </p:cNvPr>
          <p:cNvSpPr>
            <a:spLocks noGrp="1"/>
          </p:cNvSpPr>
          <p:nvPr>
            <p:ph idx="1"/>
          </p:nvPr>
        </p:nvSpPr>
        <p:spPr>
          <a:xfrm>
            <a:off x="1069848" y="2121408"/>
            <a:ext cx="10058400" cy="4050792"/>
          </a:xfrm>
        </p:spPr>
        <p:txBody>
          <a:bodyPr>
            <a:normAutofit/>
          </a:bodyPr>
          <a:lstStyle/>
          <a:p>
            <a:pPr marL="0" indent="0">
              <a:buNone/>
            </a:pPr>
            <a:endParaRPr lang="en-US"/>
          </a:p>
          <a:p>
            <a:endParaRPr lang="en-US"/>
          </a:p>
        </p:txBody>
      </p:sp>
      <p:grpSp>
        <p:nvGrpSpPr>
          <p:cNvPr id="35" name="Group 34">
            <a:extLst>
              <a:ext uri="{FF2B5EF4-FFF2-40B4-BE49-F238E27FC236}">
                <a16:creationId xmlns:a16="http://schemas.microsoft.com/office/drawing/2014/main" id="{91E96018-B22F-4F69-A476-E69AD01778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548B6ECE-AE16-413C-89BA-B4DC741A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135FC4B0-34E5-49B0-81B1-5B5C805B3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124329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B7A03DE-C5EE-4D37-BF45-3C78864F9C43}"/>
              </a:ext>
            </a:extLst>
          </p:cNvPr>
          <p:cNvSpPr>
            <a:spLocks noGrp="1"/>
          </p:cNvSpPr>
          <p:nvPr>
            <p:ph type="title"/>
          </p:nvPr>
        </p:nvSpPr>
        <p:spPr>
          <a:xfrm>
            <a:off x="1490145" y="2376862"/>
            <a:ext cx="2640646" cy="2104273"/>
          </a:xfrm>
          <a:noFill/>
        </p:spPr>
        <p:txBody>
          <a:bodyPr>
            <a:normAutofit/>
          </a:bodyPr>
          <a:lstStyle/>
          <a:p>
            <a:pPr algn="ctr"/>
            <a:r>
              <a:rPr lang="en-US" sz="2800">
                <a:solidFill>
                  <a:srgbClr val="FFFFFF"/>
                </a:solidFill>
              </a:rPr>
              <a:t>The Smarter Balanced Summative Assessments </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8FC3EB4-FCA7-4EE9-A062-A4612BA356CF}"/>
              </a:ext>
            </a:extLst>
          </p:cNvPr>
          <p:cNvSpPr>
            <a:spLocks noGrp="1"/>
          </p:cNvSpPr>
          <p:nvPr>
            <p:ph idx="1"/>
          </p:nvPr>
        </p:nvSpPr>
        <p:spPr>
          <a:xfrm>
            <a:off x="5561544" y="725394"/>
            <a:ext cx="6562748" cy="5407212"/>
          </a:xfrm>
        </p:spPr>
        <p:txBody>
          <a:bodyPr anchor="ctr">
            <a:normAutofit/>
          </a:bodyPr>
          <a:lstStyle/>
          <a:p>
            <a:pPr marL="0" indent="0">
              <a:buNone/>
            </a:pPr>
            <a:endParaRPr lang="en-US" dirty="0"/>
          </a:p>
          <a:p>
            <a:r>
              <a:rPr lang="en-US" dirty="0"/>
              <a:t>The Smarter Balanced Summative Assessments are part of the state testing system called the California Assessment of Student Performance and Progress or CAASPP. </a:t>
            </a:r>
          </a:p>
          <a:p>
            <a:r>
              <a:rPr lang="en-US" dirty="0"/>
              <a:t>The CAASPP System is designed to give information to teachers, students, and their families about what students know and are able to do and whether they are on track to be ready for success in college or career when they graduate from high school.</a:t>
            </a:r>
          </a:p>
          <a:p>
            <a:pPr marL="0" indent="0">
              <a:buClr>
                <a:srgbClr val="558BB8"/>
              </a:buClr>
              <a:buNone/>
            </a:pPr>
            <a:r>
              <a:rPr lang="en-US" dirty="0">
                <a:ea typeface="+mn-lt"/>
                <a:cs typeface="+mn-lt"/>
                <a:hlinkClick r:id="rId7"/>
              </a:rPr>
              <a:t>CDE Smarter Balanced Assessments (SBAC) Parent Guide</a:t>
            </a:r>
          </a:p>
          <a:p>
            <a:pPr marL="0" indent="0">
              <a:buNone/>
            </a:pPr>
            <a:r>
              <a:rPr lang="en-US" dirty="0">
                <a:hlinkClick r:id="rId8"/>
              </a:rPr>
              <a:t>CDE Parent Guide California Science Test</a:t>
            </a:r>
            <a:endParaRPr lang="en-US" dirty="0"/>
          </a:p>
        </p:txBody>
      </p:sp>
    </p:spTree>
    <p:extLst>
      <p:ext uri="{BB962C8B-B14F-4D97-AF65-F5344CB8AC3E}">
        <p14:creationId xmlns:p14="http://schemas.microsoft.com/office/powerpoint/2010/main" val="67373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12393EC-4804-4FF1-BC21-0932622B2D87}"/>
              </a:ext>
            </a:extLst>
          </p:cNvPr>
          <p:cNvSpPr>
            <a:spLocks noGrp="1"/>
          </p:cNvSpPr>
          <p:nvPr>
            <p:ph type="title"/>
          </p:nvPr>
        </p:nvSpPr>
        <p:spPr>
          <a:xfrm>
            <a:off x="1490145" y="2376862"/>
            <a:ext cx="2640646" cy="2104273"/>
          </a:xfrm>
          <a:noFill/>
        </p:spPr>
        <p:txBody>
          <a:bodyPr>
            <a:normAutofit/>
          </a:bodyPr>
          <a:lstStyle/>
          <a:p>
            <a:pPr algn="ctr"/>
            <a:r>
              <a:rPr lang="en-US" sz="1700" b="0">
                <a:solidFill>
                  <a:srgbClr val="FFFFFF"/>
                </a:solidFill>
              </a:rPr>
              <a:t>The </a:t>
            </a:r>
            <a:r>
              <a:rPr lang="en-US" sz="1700">
                <a:solidFill>
                  <a:srgbClr val="FFFFFF"/>
                </a:solidFill>
              </a:rPr>
              <a:t>California Alternate Assessments </a:t>
            </a:r>
            <a:r>
              <a:rPr lang="en-US" sz="1700" b="0">
                <a:solidFill>
                  <a:srgbClr val="FFFFFF"/>
                </a:solidFill>
              </a:rPr>
              <a:t>for English Language Arts/Literacy (ELA), Mathematics, and Science</a:t>
            </a:r>
            <a:br>
              <a:rPr lang="en-US" sz="1700">
                <a:solidFill>
                  <a:srgbClr val="FFFFFF"/>
                </a:solidFill>
              </a:rPr>
            </a:br>
            <a:endParaRPr lang="en-US" sz="1700">
              <a:solidFill>
                <a:srgbClr val="FFFFFF"/>
              </a:solidFill>
            </a:endParaRP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11C536-08C3-4A15-8E13-2DFA28BF9B78}"/>
              </a:ext>
            </a:extLst>
          </p:cNvPr>
          <p:cNvSpPr>
            <a:spLocks noGrp="1"/>
          </p:cNvSpPr>
          <p:nvPr>
            <p:ph idx="1"/>
          </p:nvPr>
        </p:nvSpPr>
        <p:spPr>
          <a:xfrm>
            <a:off x="5446089" y="725394"/>
            <a:ext cx="6759021" cy="5407212"/>
          </a:xfrm>
        </p:spPr>
        <p:txBody>
          <a:bodyPr anchor="ctr">
            <a:normAutofit/>
          </a:bodyPr>
          <a:lstStyle/>
          <a:p>
            <a:pPr marL="0" indent="0">
              <a:buNone/>
            </a:pPr>
            <a:endParaRPr lang="en-US" dirty="0"/>
          </a:p>
          <a:p>
            <a:r>
              <a:rPr lang="en-US" dirty="0"/>
              <a:t>The California Alternate Assessments (CAAs) are part of the state testing program called the California Assessment of Student Performance and Progress, or CAASPP. </a:t>
            </a:r>
          </a:p>
          <a:p>
            <a:pPr marL="0" indent="0">
              <a:buNone/>
            </a:pPr>
            <a:endParaRPr lang="en-US"/>
          </a:p>
          <a:p>
            <a:r>
              <a:rPr lang="en-US" dirty="0"/>
              <a:t>The CAAs are designed for students with </a:t>
            </a:r>
            <a:r>
              <a:rPr lang="en-US" b="1" dirty="0"/>
              <a:t>significant cognitive disabilities</a:t>
            </a:r>
            <a:r>
              <a:rPr lang="en-US" dirty="0"/>
              <a:t>. Students are eligible only if an alternate assessment is indicated in their active individualized education program (IEP) by the IEP team.</a:t>
            </a:r>
          </a:p>
          <a:p>
            <a:pPr marL="0" indent="0">
              <a:buNone/>
            </a:pPr>
            <a:r>
              <a:rPr lang="en-US" dirty="0">
                <a:ea typeface="+mn-lt"/>
                <a:cs typeface="+mn-lt"/>
                <a:hlinkClick r:id="rId6"/>
              </a:rPr>
              <a:t>CDE California Alternate Assessments (CAA) Parent Guide</a:t>
            </a:r>
            <a:endParaRPr lang="en-US"/>
          </a:p>
        </p:txBody>
      </p:sp>
    </p:spTree>
    <p:extLst>
      <p:ext uri="{BB962C8B-B14F-4D97-AF65-F5344CB8AC3E}">
        <p14:creationId xmlns:p14="http://schemas.microsoft.com/office/powerpoint/2010/main" val="322313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D385142-B252-4AB1-B83E-41A8849C72D1}"/>
              </a:ext>
            </a:extLst>
          </p:cNvPr>
          <p:cNvSpPr>
            <a:spLocks noGrp="1"/>
          </p:cNvSpPr>
          <p:nvPr>
            <p:ph type="title"/>
          </p:nvPr>
        </p:nvSpPr>
        <p:spPr>
          <a:xfrm>
            <a:off x="90152" y="643466"/>
            <a:ext cx="4239628" cy="5528734"/>
          </a:xfrm>
        </p:spPr>
        <p:txBody>
          <a:bodyPr>
            <a:normAutofit/>
          </a:bodyPr>
          <a:lstStyle/>
          <a:p>
            <a:pPr algn="ctr"/>
            <a:r>
              <a:rPr lang="en-US" sz="3000" dirty="0">
                <a:solidFill>
                  <a:srgbClr val="FFFFFF"/>
                </a:solidFill>
              </a:rPr>
              <a:t>THE CALIFORNIA ALTERNATE ASSESSMENTS;</a:t>
            </a:r>
            <a:br>
              <a:rPr lang="en-US" sz="3000" dirty="0"/>
            </a:br>
            <a:br>
              <a:rPr lang="en-US" sz="3000" dirty="0"/>
            </a:br>
            <a:r>
              <a:rPr lang="en-US" sz="3000" dirty="0">
                <a:solidFill>
                  <a:srgbClr val="FFFFFF"/>
                </a:solidFill>
              </a:rPr>
              <a:t> The Decision To Participate </a:t>
            </a:r>
            <a:br>
              <a:rPr lang="en-US" sz="3000" dirty="0"/>
            </a:br>
            <a:r>
              <a:rPr lang="en-US" sz="3000" dirty="0">
                <a:solidFill>
                  <a:srgbClr val="FFFFFF"/>
                </a:solidFill>
                <a:hlinkClick r:id="rId4"/>
              </a:rPr>
              <a:t>“What is the right test for my child?”</a:t>
            </a:r>
            <a:endParaRPr lang="en-US" sz="3000">
              <a:solidFill>
                <a:srgbClr val="FFFFFF"/>
              </a:solidFill>
            </a:endParaRPr>
          </a:p>
        </p:txBody>
      </p:sp>
      <p:sp>
        <p:nvSpPr>
          <p:cNvPr id="3" name="Content Placeholder 2">
            <a:extLst>
              <a:ext uri="{FF2B5EF4-FFF2-40B4-BE49-F238E27FC236}">
                <a16:creationId xmlns:a16="http://schemas.microsoft.com/office/drawing/2014/main" id="{AB97B048-DFFF-486F-8FAE-7B0F89538BD2}"/>
              </a:ext>
            </a:extLst>
          </p:cNvPr>
          <p:cNvSpPr>
            <a:spLocks noGrp="1"/>
          </p:cNvSpPr>
          <p:nvPr>
            <p:ph idx="1"/>
          </p:nvPr>
        </p:nvSpPr>
        <p:spPr>
          <a:xfrm>
            <a:off x="5053780" y="599768"/>
            <a:ext cx="6074467" cy="5572432"/>
          </a:xfrm>
        </p:spPr>
        <p:txBody>
          <a:bodyPr anchor="ctr">
            <a:normAutofit fontScale="92500" lnSpcReduction="20000"/>
          </a:bodyPr>
          <a:lstStyle/>
          <a:p>
            <a:endParaRPr lang="en-US">
              <a:hlinkClick r:id="rId5"/>
            </a:endParaRPr>
          </a:p>
          <a:p>
            <a:pPr marL="342900" indent="-342900"/>
            <a:r>
              <a:rPr lang="en-US" dirty="0"/>
              <a:t>This decision is made by the IEP team, based on data.</a:t>
            </a:r>
          </a:p>
          <a:p>
            <a:pPr marL="342900" indent="-342900"/>
            <a:r>
              <a:rPr lang="en-US" dirty="0"/>
              <a:t>An IQ score alone does not determine a significant cognitive disability; rather, a holistic understanding of the student is required to make the determination.</a:t>
            </a:r>
          </a:p>
          <a:p>
            <a:pPr marL="342900" indent="-342900"/>
            <a:r>
              <a:rPr lang="en-US" dirty="0">
                <a:ea typeface="+mn-lt"/>
                <a:cs typeface="+mn-lt"/>
              </a:rPr>
              <a:t>Students identified with a specific learning disability cannot also be identified as cognitively impaired, as the determination of a specific learning disability rules out cognitive impairment.</a:t>
            </a:r>
            <a:endParaRPr lang="en-US" dirty="0"/>
          </a:p>
          <a:p>
            <a:pPr marL="342900" indent="-342900"/>
            <a:r>
              <a:rPr lang="en-US" dirty="0"/>
              <a:t>Consider conceptual, social and practical skills.</a:t>
            </a:r>
          </a:p>
          <a:p>
            <a:pPr marL="342900" indent="-342900"/>
            <a:r>
              <a:rPr lang="en-US" dirty="0"/>
              <a:t>The student is learning content derived from the Common core&gt; the Core Content Connectors (CCCs).</a:t>
            </a:r>
          </a:p>
          <a:p>
            <a:pPr marL="342900" indent="-342900"/>
            <a:r>
              <a:rPr lang="en-US" dirty="0">
                <a:ea typeface="+mn-lt"/>
                <a:cs typeface="+mn-lt"/>
              </a:rPr>
              <a:t>The student needs extensive direct individualize instruction with substantial supports.</a:t>
            </a:r>
          </a:p>
          <a:p>
            <a:pPr marL="0" indent="0">
              <a:buNone/>
            </a:pPr>
            <a:endParaRPr lang="en-US" dirty="0">
              <a:ea typeface="+mn-lt"/>
              <a:cs typeface="+mn-lt"/>
            </a:endParaRPr>
          </a:p>
          <a:p>
            <a:pPr>
              <a:buNone/>
            </a:pPr>
            <a:r>
              <a:rPr lang="en-US" dirty="0">
                <a:hlinkClick r:id="rId6"/>
              </a:rPr>
              <a:t>CDE- IEP Team guidance for alternate assessment</a:t>
            </a:r>
          </a:p>
          <a:p>
            <a:pPr marL="0" indent="0">
              <a:buNone/>
            </a:pPr>
            <a:endParaRPr lang="en-US" dirty="0"/>
          </a:p>
        </p:txBody>
      </p:sp>
    </p:spTree>
    <p:extLst>
      <p:ext uri="{BB962C8B-B14F-4D97-AF65-F5344CB8AC3E}">
        <p14:creationId xmlns:p14="http://schemas.microsoft.com/office/powerpoint/2010/main" val="329317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72AE624-879C-4DC1-A2E8-21ED4870997A}"/>
              </a:ext>
            </a:extLst>
          </p:cNvPr>
          <p:cNvSpPr>
            <a:spLocks noGrp="1"/>
          </p:cNvSpPr>
          <p:nvPr>
            <p:ph type="title"/>
          </p:nvPr>
        </p:nvSpPr>
        <p:spPr>
          <a:xfrm>
            <a:off x="643468" y="643466"/>
            <a:ext cx="3686312" cy="5528734"/>
          </a:xfrm>
        </p:spPr>
        <p:txBody>
          <a:bodyPr>
            <a:normAutofit/>
          </a:bodyPr>
          <a:lstStyle/>
          <a:p>
            <a:pPr algn="r"/>
            <a:r>
              <a:rPr lang="en-US" sz="4100">
                <a:solidFill>
                  <a:srgbClr val="FFFFFF"/>
                </a:solidFill>
              </a:rPr>
              <a:t>The English Language Proficiency Assessments for California (ELPAC)</a:t>
            </a:r>
          </a:p>
        </p:txBody>
      </p:sp>
      <p:sp>
        <p:nvSpPr>
          <p:cNvPr id="3" name="Content Placeholder 2">
            <a:extLst>
              <a:ext uri="{FF2B5EF4-FFF2-40B4-BE49-F238E27FC236}">
                <a16:creationId xmlns:a16="http://schemas.microsoft.com/office/drawing/2014/main" id="{413C8048-3E1A-4921-B768-D56A5B5C6FF7}"/>
              </a:ext>
            </a:extLst>
          </p:cNvPr>
          <p:cNvSpPr>
            <a:spLocks noGrp="1"/>
          </p:cNvSpPr>
          <p:nvPr>
            <p:ph idx="1"/>
          </p:nvPr>
        </p:nvSpPr>
        <p:spPr>
          <a:xfrm>
            <a:off x="5053780" y="599768"/>
            <a:ext cx="6074467" cy="5572432"/>
          </a:xfrm>
        </p:spPr>
        <p:txBody>
          <a:bodyPr anchor="ctr">
            <a:normAutofit/>
          </a:bodyPr>
          <a:lstStyle/>
          <a:p>
            <a:pPr marL="342900" indent="-342900"/>
            <a:r>
              <a:rPr lang="en-US" dirty="0"/>
              <a:t>The ELPAC is the test that is used to measure how well students in kindergarten through grade twelve understand English when it is not their primary language. </a:t>
            </a:r>
            <a:endParaRPr lang="en-US"/>
          </a:p>
          <a:p>
            <a:pPr marL="342900" indent="-342900"/>
            <a:r>
              <a:rPr lang="en-US" dirty="0"/>
              <a:t>Information from the ELPAC helps your child’s teacher provide support in reading, writing, listening and speaking.</a:t>
            </a:r>
          </a:p>
          <a:p>
            <a:pPr marL="342900" indent="-342900"/>
            <a:r>
              <a:rPr lang="en-US" b="1" dirty="0">
                <a:ea typeface="+mn-lt"/>
                <a:cs typeface="+mn-lt"/>
              </a:rPr>
              <a:t>Initial ELPAC:</a:t>
            </a:r>
            <a:r>
              <a:rPr lang="en-US" dirty="0"/>
              <a:t> within 30 days of when they first enroll in a California school</a:t>
            </a:r>
            <a:endParaRPr lang="en-US" dirty="0">
              <a:ea typeface="+mn-lt"/>
              <a:cs typeface="+mn-lt"/>
            </a:endParaRPr>
          </a:p>
          <a:p>
            <a:pPr marL="342900" indent="-342900"/>
            <a:r>
              <a:rPr lang="en-US" b="1" dirty="0">
                <a:ea typeface="+mn-lt"/>
                <a:cs typeface="+mn-lt"/>
              </a:rPr>
              <a:t>Summative ELPAC</a:t>
            </a:r>
            <a:r>
              <a:rPr lang="en-US" dirty="0">
                <a:ea typeface="+mn-lt"/>
                <a:cs typeface="+mn-lt"/>
              </a:rPr>
              <a:t>: </a:t>
            </a:r>
            <a:r>
              <a:rPr lang="en-US" dirty="0"/>
              <a:t>every spring, between February and May, until they are reclassified as fluent English proficient</a:t>
            </a:r>
          </a:p>
          <a:p>
            <a:pPr>
              <a:buNone/>
            </a:pPr>
            <a:r>
              <a:rPr lang="en-US" dirty="0">
                <a:ea typeface="+mn-lt"/>
                <a:cs typeface="+mn-lt"/>
                <a:hlinkClick r:id="rId4"/>
              </a:rPr>
              <a:t>CDE- ELPAC PARENT GUIDE TO UNDERSTANDING</a:t>
            </a:r>
            <a:endParaRPr lang="en-US">
              <a:ea typeface="+mn-lt"/>
              <a:cs typeface="+mn-lt"/>
            </a:endParaRPr>
          </a:p>
          <a:p>
            <a:pPr marL="0" indent="0">
              <a:buNone/>
            </a:pPr>
            <a:endParaRPr lang="en-US" dirty="0"/>
          </a:p>
        </p:txBody>
      </p:sp>
    </p:spTree>
    <p:extLst>
      <p:ext uri="{BB962C8B-B14F-4D97-AF65-F5344CB8AC3E}">
        <p14:creationId xmlns:p14="http://schemas.microsoft.com/office/powerpoint/2010/main" val="384478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8" name="Oval 1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72AE624-879C-4DC1-A2E8-21ED4870997A}"/>
              </a:ext>
            </a:extLst>
          </p:cNvPr>
          <p:cNvSpPr>
            <a:spLocks noGrp="1"/>
          </p:cNvSpPr>
          <p:nvPr>
            <p:ph type="title"/>
          </p:nvPr>
        </p:nvSpPr>
        <p:spPr>
          <a:xfrm>
            <a:off x="1490145" y="2376862"/>
            <a:ext cx="2640646" cy="2104273"/>
          </a:xfrm>
          <a:noFill/>
        </p:spPr>
        <p:txBody>
          <a:bodyPr>
            <a:normAutofit/>
          </a:bodyPr>
          <a:lstStyle/>
          <a:p>
            <a:pPr algn="ctr"/>
            <a:r>
              <a:rPr lang="en-US" sz="2300">
                <a:solidFill>
                  <a:srgbClr val="FFFFFF"/>
                </a:solidFill>
              </a:rPr>
              <a:t>The English Language Proficiency Assessments for California (ELPAC)</a:t>
            </a: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13C8048-3E1A-4921-B768-D56A5B5C6FF7}"/>
              </a:ext>
            </a:extLst>
          </p:cNvPr>
          <p:cNvSpPr>
            <a:spLocks noGrp="1"/>
          </p:cNvSpPr>
          <p:nvPr>
            <p:ph idx="1"/>
          </p:nvPr>
        </p:nvSpPr>
        <p:spPr>
          <a:xfrm>
            <a:off x="6081089" y="725394"/>
            <a:ext cx="5142658" cy="5407212"/>
          </a:xfrm>
        </p:spPr>
        <p:txBody>
          <a:bodyPr anchor="ctr">
            <a:normAutofit/>
          </a:bodyPr>
          <a:lstStyle/>
          <a:p>
            <a:pPr marL="0" indent="0">
              <a:buNone/>
            </a:pPr>
            <a:endParaRPr lang="en-US" dirty="0"/>
          </a:p>
          <a:p>
            <a:endParaRPr lang="en-US"/>
          </a:p>
          <a:p>
            <a:pPr marL="0" indent="0">
              <a:buNone/>
            </a:pPr>
            <a:r>
              <a:rPr lang="en-US" dirty="0"/>
              <a:t>As with the Alternate to the SBAC, if students have significant cognitive disabilities and are unable to participate in the ELPAC assessment with accommodations, they should take the Alternate ELPAC .  </a:t>
            </a:r>
          </a:p>
          <a:p>
            <a:pPr marL="0" indent="0">
              <a:buNone/>
            </a:pPr>
            <a:r>
              <a:rPr lang="en-US" dirty="0">
                <a:ea typeface="+mn-lt"/>
                <a:cs typeface="+mn-lt"/>
                <a:hlinkClick r:id="rId6"/>
              </a:rPr>
              <a:t>CDE- Alternate ELPAC PARENT GUIDE</a:t>
            </a:r>
            <a:endParaRPr lang="en-US"/>
          </a:p>
        </p:txBody>
      </p:sp>
    </p:spTree>
    <p:extLst>
      <p:ext uri="{BB962C8B-B14F-4D97-AF65-F5344CB8AC3E}">
        <p14:creationId xmlns:p14="http://schemas.microsoft.com/office/powerpoint/2010/main" val="629800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4A6991668F41449F3C91391AD4686D" ma:contentTypeVersion="13" ma:contentTypeDescription="Create a new document." ma:contentTypeScope="" ma:versionID="33844948851f838109621606d53420c7">
  <xsd:schema xmlns:xsd="http://www.w3.org/2001/XMLSchema" xmlns:xs="http://www.w3.org/2001/XMLSchema" xmlns:p="http://schemas.microsoft.com/office/2006/metadata/properties" xmlns:ns2="a5732beb-bbc0-4d9d-8a23-694eda6bc016" xmlns:ns3="4df47b84-6c51-47bc-8b56-cd4bf32e7f86" targetNamespace="http://schemas.microsoft.com/office/2006/metadata/properties" ma:root="true" ma:fieldsID="dba3ad310421427d9c5f648be69767be" ns2:_="" ns3:_="">
    <xsd:import namespace="a5732beb-bbc0-4d9d-8a23-694eda6bc016"/>
    <xsd:import namespace="4df47b84-6c51-47bc-8b56-cd4bf32e7f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32beb-bbc0-4d9d-8a23-694eda6bc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f47b84-6c51-47bc-8b56-cd4bf32e7f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df47b84-6c51-47bc-8b56-cd4bf32e7f86">
      <UserInfo>
        <DisplayName>Mariella Cazares-Flores</DisplayName>
        <AccountId>44</AccountId>
        <AccountType/>
      </UserInfo>
    </SharedWithUsers>
  </documentManagement>
</p:properties>
</file>

<file path=customXml/itemProps1.xml><?xml version="1.0" encoding="utf-8"?>
<ds:datastoreItem xmlns:ds="http://schemas.openxmlformats.org/officeDocument/2006/customXml" ds:itemID="{01A1E858-5461-451E-80BD-FE3DCB0AEC83}">
  <ds:schemaRefs>
    <ds:schemaRef ds:uri="http://schemas.microsoft.com/sharepoint/v3/contenttype/forms"/>
  </ds:schemaRefs>
</ds:datastoreItem>
</file>

<file path=customXml/itemProps2.xml><?xml version="1.0" encoding="utf-8"?>
<ds:datastoreItem xmlns:ds="http://schemas.openxmlformats.org/officeDocument/2006/customXml" ds:itemID="{B80B1650-AEDF-4140-99D3-0111BC6CC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32beb-bbc0-4d9d-8a23-694eda6bc016"/>
    <ds:schemaRef ds:uri="4df47b84-6c51-47bc-8b56-cd4bf32e7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6B33B-5A68-497B-9F3B-D02FB5D71B0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3fd7eed-07bc-402d-9eac-0d56ae7069cc"/>
    <ds:schemaRef ds:uri="http://purl.org/dc/elements/1.1/"/>
    <ds:schemaRef ds:uri="f150c987-86d1-4006-a733-e99730819ec4"/>
    <ds:schemaRef ds:uri="http://www.w3.org/XML/1998/namespace"/>
    <ds:schemaRef ds:uri="http://purl.org/dc/dcmitype/"/>
    <ds:schemaRef ds:uri="4df47b84-6c51-47bc-8b56-cd4bf32e7f86"/>
  </ds:schemaRefs>
</ds:datastoreItem>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Widescreen</PresentationFormat>
  <Paragraphs>156</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Georgia</vt:lpstr>
      <vt:lpstr>Rockwell Extra Bold</vt:lpstr>
      <vt:lpstr>Trebuchet MS</vt:lpstr>
      <vt:lpstr>Wingdings</vt:lpstr>
      <vt:lpstr>Wood Type</vt:lpstr>
      <vt:lpstr>How Will My Child Participate in   State Testing? </vt:lpstr>
      <vt:lpstr>What test(s) will my student take? </vt:lpstr>
      <vt:lpstr>PowerPoint Presentation</vt:lpstr>
      <vt:lpstr>How will my child participate in state testing?</vt:lpstr>
      <vt:lpstr>The Smarter Balanced Summative Assessments </vt:lpstr>
      <vt:lpstr>The California Alternate Assessments for English Language Arts/Literacy (ELA), Mathematics, and Science </vt:lpstr>
      <vt:lpstr>THE CALIFORNIA ALTERNATE ASSESSMENTS;   The Decision To Participate  “What is the right test for my child?”</vt:lpstr>
      <vt:lpstr>The English Language Proficiency Assessments for California (ELPAC)</vt:lpstr>
      <vt:lpstr>The English Language Proficiency Assessments for California (ELPAC)</vt:lpstr>
      <vt:lpstr>Physical Fitness</vt:lpstr>
      <vt:lpstr>What Supports Will My Child Have For Testing?</vt:lpstr>
      <vt:lpstr>PowerPoint Presentation</vt:lpstr>
      <vt:lpstr>PowerPoint Presentation</vt:lpstr>
      <vt:lpstr>2021–22 California Student Assessment Accessibility Graphics</vt:lpstr>
      <vt:lpstr>PowerPoint Presentation</vt:lpstr>
      <vt:lpstr>PowerPoint Presentation</vt:lpstr>
      <vt:lpstr>PowerPoint Presentation</vt:lpstr>
      <vt:lpstr>PowerPoint Presentation</vt:lpstr>
      <vt:lpstr>PowerPoint Presentation</vt:lpstr>
      <vt:lpstr>Physical Fitness Test</vt:lpstr>
      <vt:lpstr>How can I help prepare my child?</vt:lpstr>
      <vt:lpstr>How can I help prepare my child for the physical fitness test?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My Child Participate in  2019-2020 State Testing? </dc:title>
  <dc:creator>Joanna Della Gatta</dc:creator>
  <cp:lastModifiedBy>Mariella Cazares-Flores</cp:lastModifiedBy>
  <cp:revision>277</cp:revision>
  <dcterms:created xsi:type="dcterms:W3CDTF">2020-02-04T18:14:29Z</dcterms:created>
  <dcterms:modified xsi:type="dcterms:W3CDTF">2022-03-08T22:32:58Z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0x010100574A6991668F41449F3C91391AD4686D</vt:lpwstr>
  </property>
</Properties>
</file>