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4"/>
  </p:notesMasterIdLst>
  <p:sldIdLst>
    <p:sldId id="256" r:id="rId2"/>
    <p:sldId id="263" r:id="rId3"/>
    <p:sldId id="280" r:id="rId4"/>
    <p:sldId id="257" r:id="rId5"/>
    <p:sldId id="282" r:id="rId6"/>
    <p:sldId id="279" r:id="rId7"/>
    <p:sldId id="283" r:id="rId8"/>
    <p:sldId id="264" r:id="rId9"/>
    <p:sldId id="265" r:id="rId10"/>
    <p:sldId id="262" r:id="rId11"/>
    <p:sldId id="266" r:id="rId12"/>
    <p:sldId id="287" r:id="rId13"/>
    <p:sldId id="292" r:id="rId14"/>
    <p:sldId id="274" r:id="rId15"/>
    <p:sldId id="267" r:id="rId16"/>
    <p:sldId id="270" r:id="rId17"/>
    <p:sldId id="291" r:id="rId18"/>
    <p:sldId id="278" r:id="rId19"/>
    <p:sldId id="268" r:id="rId20"/>
    <p:sldId id="269" r:id="rId21"/>
    <p:sldId id="271" r:id="rId22"/>
    <p:sldId id="260" r:id="rId23"/>
    <p:sldId id="273" r:id="rId24"/>
    <p:sldId id="272" r:id="rId25"/>
    <p:sldId id="281" r:id="rId26"/>
    <p:sldId id="293" r:id="rId27"/>
    <p:sldId id="276" r:id="rId28"/>
    <p:sldId id="277" r:id="rId29"/>
    <p:sldId id="288" r:id="rId30"/>
    <p:sldId id="289" r:id="rId31"/>
    <p:sldId id="261" r:id="rId32"/>
    <p:sldId id="290" r:id="rId3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5pPr>
    <a:lvl6pPr marL="2286000" algn="l" defTabSz="914400" rtl="0" eaLnBrk="1" latinLnBrk="0" hangingPunct="1">
      <a:defRPr kern="1200">
        <a:solidFill>
          <a:schemeClr val="tx1"/>
        </a:solidFill>
        <a:latin typeface="Palatino Linotype" panose="02040502050505030304" pitchFamily="18" charset="0"/>
        <a:ea typeface="+mn-ea"/>
        <a:cs typeface="+mn-cs"/>
      </a:defRPr>
    </a:lvl6pPr>
    <a:lvl7pPr marL="2743200" algn="l" defTabSz="914400" rtl="0" eaLnBrk="1" latinLnBrk="0" hangingPunct="1">
      <a:defRPr kern="1200">
        <a:solidFill>
          <a:schemeClr val="tx1"/>
        </a:solidFill>
        <a:latin typeface="Palatino Linotype" panose="02040502050505030304" pitchFamily="18" charset="0"/>
        <a:ea typeface="+mn-ea"/>
        <a:cs typeface="+mn-cs"/>
      </a:defRPr>
    </a:lvl7pPr>
    <a:lvl8pPr marL="3200400" algn="l" defTabSz="914400" rtl="0" eaLnBrk="1" latinLnBrk="0" hangingPunct="1">
      <a:defRPr kern="1200">
        <a:solidFill>
          <a:schemeClr val="tx1"/>
        </a:solidFill>
        <a:latin typeface="Palatino Linotype" panose="02040502050505030304" pitchFamily="18" charset="0"/>
        <a:ea typeface="+mn-ea"/>
        <a:cs typeface="+mn-cs"/>
      </a:defRPr>
    </a:lvl8pPr>
    <a:lvl9pPr marL="3657600" algn="l" defTabSz="914400" rtl="0" eaLnBrk="1" latinLnBrk="0" hangingPunct="1">
      <a:defRPr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4516" autoAdjust="0"/>
  </p:normalViewPr>
  <p:slideViewPr>
    <p:cSldViewPr snapToGrid="0">
      <p:cViewPr varScale="1">
        <p:scale>
          <a:sx n="67" d="100"/>
          <a:sy n="67" d="100"/>
        </p:scale>
        <p:origin x="1410" y="60"/>
      </p:cViewPr>
      <p:guideLst/>
    </p:cSldViewPr>
  </p:slideViewPr>
  <p:notesTextViewPr>
    <p:cViewPr>
      <p:scale>
        <a:sx n="1" d="1"/>
        <a:sy n="1" d="1"/>
      </p:scale>
      <p:origin x="0" y="-6"/>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722FE-4BA7-451D-8BA4-C070C26B35D9}" type="doc">
      <dgm:prSet loTypeId="urn:microsoft.com/office/officeart/2016/7/layout/RepeatingBendingProcessNew" loCatId="process" qsTypeId="urn:microsoft.com/office/officeart/2005/8/quickstyle/simple4" qsCatId="simple" csTypeId="urn:microsoft.com/office/officeart/2005/8/colors/accent4_2" csCatId="accent4" phldr="1"/>
      <dgm:spPr/>
      <dgm:t>
        <a:bodyPr/>
        <a:lstStyle/>
        <a:p>
          <a:endParaRPr lang="en-US"/>
        </a:p>
      </dgm:t>
    </dgm:pt>
    <dgm:pt modelId="{F5B88CE2-1445-4788-AD86-DC9C1058A08E}">
      <dgm:prSet custT="1"/>
      <dgm:spPr/>
      <dgm:t>
        <a:bodyPr/>
        <a:lstStyle/>
        <a:p>
          <a:r>
            <a:rPr lang="en-US" sz="2000" dirty="0"/>
            <a:t>As a comprehensive approach to ELD, the </a:t>
          </a:r>
          <a:r>
            <a:rPr lang="en-US" sz="2000" i="1" dirty="0"/>
            <a:t>English Language Arts/English Language Development (ELA/ELD) Framework for California Public Schools</a:t>
          </a:r>
          <a:r>
            <a:rPr lang="en-US" sz="2000" dirty="0"/>
            <a:t> states:</a:t>
          </a:r>
        </a:p>
      </dgm:t>
    </dgm:pt>
    <dgm:pt modelId="{D9C52AD7-2DEB-4DC6-B66A-C4BA522909E0}" type="parTrans" cxnId="{61129637-CEC3-4931-9532-4B396FC214D1}">
      <dgm:prSet/>
      <dgm:spPr/>
      <dgm:t>
        <a:bodyPr/>
        <a:lstStyle/>
        <a:p>
          <a:endParaRPr lang="en-US"/>
        </a:p>
      </dgm:t>
    </dgm:pt>
    <dgm:pt modelId="{42962479-687B-4D99-8B5F-D6825CC6AA78}" type="sibTrans" cxnId="{61129637-CEC3-4931-9532-4B396FC214D1}">
      <dgm:prSet/>
      <dgm:spPr/>
      <dgm:t>
        <a:bodyPr/>
        <a:lstStyle/>
        <a:p>
          <a:endParaRPr lang="en-US"/>
        </a:p>
      </dgm:t>
    </dgm:pt>
    <dgm:pt modelId="{3FC14E18-5998-4956-9CF3-1F214FC8CDA9}">
      <dgm:prSet custT="1"/>
      <dgm:spPr/>
      <dgm:t>
        <a:bodyPr/>
        <a:lstStyle/>
        <a:p>
          <a:r>
            <a:rPr lang="en-US" sz="2000" dirty="0"/>
            <a:t>English learners at all English proficiency levels and at all ages require </a:t>
          </a:r>
          <a:r>
            <a:rPr lang="en-US" sz="2000" b="1" dirty="0"/>
            <a:t>both</a:t>
          </a:r>
          <a:r>
            <a:rPr lang="en-US" sz="2000" dirty="0"/>
            <a:t> integrated ELD </a:t>
          </a:r>
          <a:r>
            <a:rPr lang="en-US" sz="2000" b="1" dirty="0"/>
            <a:t>and </a:t>
          </a:r>
          <a:r>
            <a:rPr lang="en-US" sz="2000" dirty="0"/>
            <a:t>specialized attention to their particular language learning needs, or designated ELD. (p. 119)</a:t>
          </a:r>
        </a:p>
      </dgm:t>
    </dgm:pt>
    <dgm:pt modelId="{559A0A5C-8C4F-4DAD-8250-D8B03B93C8C3}" type="parTrans" cxnId="{9AAB953B-3763-4039-9875-1ED0A538D9BE}">
      <dgm:prSet/>
      <dgm:spPr/>
      <dgm:t>
        <a:bodyPr/>
        <a:lstStyle/>
        <a:p>
          <a:endParaRPr lang="en-US"/>
        </a:p>
      </dgm:t>
    </dgm:pt>
    <dgm:pt modelId="{C6963038-62EA-4FB9-B0BA-579F7238A9D3}" type="sibTrans" cxnId="{9AAB953B-3763-4039-9875-1ED0A538D9BE}">
      <dgm:prSet/>
      <dgm:spPr/>
      <dgm:t>
        <a:bodyPr/>
        <a:lstStyle/>
        <a:p>
          <a:endParaRPr lang="en-US"/>
        </a:p>
      </dgm:t>
    </dgm:pt>
    <dgm:pt modelId="{B83CF677-12BD-4E6A-BC97-F1925760003C}" type="pres">
      <dgm:prSet presAssocID="{FDF722FE-4BA7-451D-8BA4-C070C26B35D9}" presName="Name0" presStyleCnt="0">
        <dgm:presLayoutVars>
          <dgm:dir/>
          <dgm:resizeHandles val="exact"/>
        </dgm:presLayoutVars>
      </dgm:prSet>
      <dgm:spPr/>
    </dgm:pt>
    <dgm:pt modelId="{D40A1302-4024-4073-9CFC-BB666FA51AF4}" type="pres">
      <dgm:prSet presAssocID="{F5B88CE2-1445-4788-AD86-DC9C1058A08E}" presName="node" presStyleLbl="node1" presStyleIdx="0" presStyleCnt="2" custScaleX="132065">
        <dgm:presLayoutVars>
          <dgm:bulletEnabled val="1"/>
        </dgm:presLayoutVars>
      </dgm:prSet>
      <dgm:spPr/>
    </dgm:pt>
    <dgm:pt modelId="{656D3176-81AA-4631-B0BD-5964F9B2C408}" type="pres">
      <dgm:prSet presAssocID="{42962479-687B-4D99-8B5F-D6825CC6AA78}" presName="sibTrans" presStyleLbl="sibTrans1D1" presStyleIdx="0" presStyleCnt="1"/>
      <dgm:spPr/>
    </dgm:pt>
    <dgm:pt modelId="{4BCF3816-F9EB-4175-84F9-C3173899ABDF}" type="pres">
      <dgm:prSet presAssocID="{42962479-687B-4D99-8B5F-D6825CC6AA78}" presName="connectorText" presStyleLbl="sibTrans1D1" presStyleIdx="0" presStyleCnt="1"/>
      <dgm:spPr/>
    </dgm:pt>
    <dgm:pt modelId="{FD9910CA-BEC3-4CFA-B26F-A4E14D54AA8A}" type="pres">
      <dgm:prSet presAssocID="{3FC14E18-5998-4956-9CF3-1F214FC8CDA9}" presName="node" presStyleLbl="node1" presStyleIdx="1" presStyleCnt="2" custScaleX="131286">
        <dgm:presLayoutVars>
          <dgm:bulletEnabled val="1"/>
        </dgm:presLayoutVars>
      </dgm:prSet>
      <dgm:spPr/>
    </dgm:pt>
  </dgm:ptLst>
  <dgm:cxnLst>
    <dgm:cxn modelId="{50B12F03-92E0-4CB7-9DF7-43FB87F1BD50}" type="presOf" srcId="{3FC14E18-5998-4956-9CF3-1F214FC8CDA9}" destId="{FD9910CA-BEC3-4CFA-B26F-A4E14D54AA8A}" srcOrd="0" destOrd="0" presId="urn:microsoft.com/office/officeart/2016/7/layout/RepeatingBendingProcessNew"/>
    <dgm:cxn modelId="{12CBB425-4757-4379-8BCC-09A22D91EDF5}" type="presOf" srcId="{42962479-687B-4D99-8B5F-D6825CC6AA78}" destId="{656D3176-81AA-4631-B0BD-5964F9B2C408}" srcOrd="0" destOrd="0" presId="urn:microsoft.com/office/officeart/2016/7/layout/RepeatingBendingProcessNew"/>
    <dgm:cxn modelId="{61129637-CEC3-4931-9532-4B396FC214D1}" srcId="{FDF722FE-4BA7-451D-8BA4-C070C26B35D9}" destId="{F5B88CE2-1445-4788-AD86-DC9C1058A08E}" srcOrd="0" destOrd="0" parTransId="{D9C52AD7-2DEB-4DC6-B66A-C4BA522909E0}" sibTransId="{42962479-687B-4D99-8B5F-D6825CC6AA78}"/>
    <dgm:cxn modelId="{9AAB953B-3763-4039-9875-1ED0A538D9BE}" srcId="{FDF722FE-4BA7-451D-8BA4-C070C26B35D9}" destId="{3FC14E18-5998-4956-9CF3-1F214FC8CDA9}" srcOrd="1" destOrd="0" parTransId="{559A0A5C-8C4F-4DAD-8250-D8B03B93C8C3}" sibTransId="{C6963038-62EA-4FB9-B0BA-579F7238A9D3}"/>
    <dgm:cxn modelId="{BF450C5A-F3D1-4A59-BFEA-00D29E762452}" type="presOf" srcId="{42962479-687B-4D99-8B5F-D6825CC6AA78}" destId="{4BCF3816-F9EB-4175-84F9-C3173899ABDF}" srcOrd="1" destOrd="0" presId="urn:microsoft.com/office/officeart/2016/7/layout/RepeatingBendingProcessNew"/>
    <dgm:cxn modelId="{A26CA8CB-0966-4CE8-A5A6-414408255733}" type="presOf" srcId="{FDF722FE-4BA7-451D-8BA4-C070C26B35D9}" destId="{B83CF677-12BD-4E6A-BC97-F1925760003C}" srcOrd="0" destOrd="0" presId="urn:microsoft.com/office/officeart/2016/7/layout/RepeatingBendingProcessNew"/>
    <dgm:cxn modelId="{EAA689EA-64D3-4DE2-A569-646F6BCB0C67}" type="presOf" srcId="{F5B88CE2-1445-4788-AD86-DC9C1058A08E}" destId="{D40A1302-4024-4073-9CFC-BB666FA51AF4}" srcOrd="0" destOrd="0" presId="urn:microsoft.com/office/officeart/2016/7/layout/RepeatingBendingProcessNew"/>
    <dgm:cxn modelId="{8468660A-5E8B-4ABF-9F0B-3BD6A4E012D2}" type="presParOf" srcId="{B83CF677-12BD-4E6A-BC97-F1925760003C}" destId="{D40A1302-4024-4073-9CFC-BB666FA51AF4}" srcOrd="0" destOrd="0" presId="urn:microsoft.com/office/officeart/2016/7/layout/RepeatingBendingProcessNew"/>
    <dgm:cxn modelId="{8AEDB0DB-E60A-4369-8C8D-56CAA9D72AE0}" type="presParOf" srcId="{B83CF677-12BD-4E6A-BC97-F1925760003C}" destId="{656D3176-81AA-4631-B0BD-5964F9B2C408}" srcOrd="1" destOrd="0" presId="urn:microsoft.com/office/officeart/2016/7/layout/RepeatingBendingProcessNew"/>
    <dgm:cxn modelId="{AFBA41AC-E0BC-42B2-A02B-C6C645AF0C11}" type="presParOf" srcId="{656D3176-81AA-4631-B0BD-5964F9B2C408}" destId="{4BCF3816-F9EB-4175-84F9-C3173899ABDF}" srcOrd="0" destOrd="0" presId="urn:microsoft.com/office/officeart/2016/7/layout/RepeatingBendingProcessNew"/>
    <dgm:cxn modelId="{4F755C93-DECA-4AA9-97E3-2A535DCB8202}" type="presParOf" srcId="{B83CF677-12BD-4E6A-BC97-F1925760003C}" destId="{FD9910CA-BEC3-4CFA-B26F-A4E14D54AA8A}" srcOrd="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C51FFE-C396-44AB-96BC-3486A69C7B20}"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US"/>
        </a:p>
      </dgm:t>
    </dgm:pt>
    <dgm:pt modelId="{411137F8-1424-4661-855F-BCB3F21C40D1}">
      <dgm:prSet phldrT="[Text]" custT="1"/>
      <dgm:spPr>
        <a:solidFill>
          <a:schemeClr val="accent4"/>
        </a:solidFill>
        <a:ln>
          <a:solidFill>
            <a:schemeClr val="accent4"/>
          </a:solidFill>
        </a:ln>
      </dgm:spPr>
      <dgm:t>
        <a:bodyPr/>
        <a:lstStyle/>
        <a:p>
          <a:endParaRPr lang="en-US" sz="1400" dirty="0">
            <a:solidFill>
              <a:schemeClr val="bg1"/>
            </a:solidFill>
          </a:endParaRPr>
        </a:p>
        <a:p>
          <a:r>
            <a:rPr lang="en-US" sz="2000" dirty="0">
              <a:solidFill>
                <a:srgbClr val="FFFFFF"/>
              </a:solidFill>
            </a:rPr>
            <a:t>Designated ELD Instruction</a:t>
          </a:r>
        </a:p>
        <a:p>
          <a:endParaRPr lang="en-US" sz="700" dirty="0"/>
        </a:p>
      </dgm:t>
    </dgm:pt>
    <dgm:pt modelId="{4233F319-34D4-45AE-B746-6D24D7E78DBF}" type="parTrans" cxnId="{30EF714B-323F-4577-9C70-A16666E2EF07}">
      <dgm:prSet/>
      <dgm:spPr/>
      <dgm:t>
        <a:bodyPr/>
        <a:lstStyle/>
        <a:p>
          <a:endParaRPr lang="en-US"/>
        </a:p>
      </dgm:t>
    </dgm:pt>
    <dgm:pt modelId="{4FFC0970-6CE8-45C9-8414-2DA325754E93}" type="sibTrans" cxnId="{30EF714B-323F-4577-9C70-A16666E2EF07}">
      <dgm:prSet/>
      <dgm:spPr/>
      <dgm:t>
        <a:bodyPr/>
        <a:lstStyle/>
        <a:p>
          <a:endParaRPr lang="en-US"/>
        </a:p>
      </dgm:t>
    </dgm:pt>
    <dgm:pt modelId="{C3665FC5-B309-444E-A8F3-D09821D74A47}">
      <dgm:prSet phldrT="[Text]" custT="1"/>
      <dgm:spPr>
        <a:solidFill>
          <a:schemeClr val="accent3"/>
        </a:solidFill>
      </dgm:spPr>
      <dgm:t>
        <a:bodyPr/>
        <a:lstStyle/>
        <a:p>
          <a:r>
            <a:rPr lang="en-US" sz="2000" b="0" dirty="0"/>
            <a:t>Language</a:t>
          </a:r>
        </a:p>
      </dgm:t>
    </dgm:pt>
    <dgm:pt modelId="{EAFA27A6-ACA3-4F89-9989-B46A96898294}" type="sibTrans" cxnId="{632E4BE1-9494-46D2-8E9F-998FA8419520}">
      <dgm:prSet/>
      <dgm:spPr/>
      <dgm:t>
        <a:bodyPr/>
        <a:lstStyle/>
        <a:p>
          <a:endParaRPr lang="en-US"/>
        </a:p>
      </dgm:t>
    </dgm:pt>
    <dgm:pt modelId="{3B010B73-755C-4EBB-94B5-26C302B869F8}" type="parTrans" cxnId="{632E4BE1-9494-46D2-8E9F-998FA8419520}">
      <dgm:prSet/>
      <dgm:spPr/>
      <dgm:t>
        <a:bodyPr/>
        <a:lstStyle/>
        <a:p>
          <a:endParaRPr lang="en-US"/>
        </a:p>
      </dgm:t>
    </dgm:pt>
    <dgm:pt modelId="{D7A848EA-EB93-4436-AAEC-3FC2E626F090}">
      <dgm:prSet phldrT="[Text]" custT="1"/>
      <dgm:spPr>
        <a:solidFill>
          <a:schemeClr val="accent5"/>
        </a:solidFill>
        <a:ln>
          <a:solidFill>
            <a:schemeClr val="accent5"/>
          </a:solidFill>
        </a:ln>
      </dgm:spPr>
      <dgm:t>
        <a:bodyPr/>
        <a:lstStyle/>
        <a:p>
          <a:r>
            <a:rPr lang="en-US" sz="2000" dirty="0"/>
            <a:t>Content</a:t>
          </a:r>
        </a:p>
      </dgm:t>
    </dgm:pt>
    <dgm:pt modelId="{CDE42CCB-5AA2-4500-8B28-4BE04C05A884}" type="sibTrans" cxnId="{97846759-657F-42C8-BCA1-52B6C0FE3996}">
      <dgm:prSet/>
      <dgm:spPr/>
      <dgm:t>
        <a:bodyPr/>
        <a:lstStyle/>
        <a:p>
          <a:endParaRPr lang="en-US"/>
        </a:p>
      </dgm:t>
    </dgm:pt>
    <dgm:pt modelId="{670F58B6-F995-4EA2-B849-E61FCE9FA896}" type="parTrans" cxnId="{97846759-657F-42C8-BCA1-52B6C0FE3996}">
      <dgm:prSet/>
      <dgm:spPr/>
      <dgm:t>
        <a:bodyPr/>
        <a:lstStyle/>
        <a:p>
          <a:endParaRPr lang="en-US"/>
        </a:p>
      </dgm:t>
    </dgm:pt>
    <dgm:pt modelId="{414C4EC9-1036-4EDA-99E8-AB38968BB259}">
      <dgm:prSet phldrT="[Text]"/>
      <dgm:spPr>
        <a:noFill/>
        <a:ln>
          <a:noFill/>
        </a:ln>
      </dgm:spPr>
      <dgm:t>
        <a:bodyPr/>
        <a:lstStyle/>
        <a:p>
          <a:endParaRPr lang="en-US" dirty="0"/>
        </a:p>
      </dgm:t>
    </dgm:pt>
    <dgm:pt modelId="{8CFCB34B-67A5-444E-9E00-CE4AC7E354B7}" type="sibTrans" cxnId="{312F8351-1060-4746-9870-A83C52FA3EBF}">
      <dgm:prSet/>
      <dgm:spPr/>
      <dgm:t>
        <a:bodyPr/>
        <a:lstStyle/>
        <a:p>
          <a:endParaRPr lang="en-US"/>
        </a:p>
      </dgm:t>
    </dgm:pt>
    <dgm:pt modelId="{9C57F07E-CEA8-4996-81A0-BD2260DCE5BD}" type="parTrans" cxnId="{312F8351-1060-4746-9870-A83C52FA3EBF}">
      <dgm:prSet/>
      <dgm:spPr/>
      <dgm:t>
        <a:bodyPr/>
        <a:lstStyle/>
        <a:p>
          <a:endParaRPr lang="en-US"/>
        </a:p>
      </dgm:t>
    </dgm:pt>
    <dgm:pt modelId="{81F7BE85-B054-432F-A24F-9D9DCEA90CE3}" type="pres">
      <dgm:prSet presAssocID="{4CC51FFE-C396-44AB-96BC-3486A69C7B20}" presName="outerComposite" presStyleCnt="0">
        <dgm:presLayoutVars>
          <dgm:chMax val="2"/>
          <dgm:animLvl val="lvl"/>
          <dgm:resizeHandles val="exact"/>
        </dgm:presLayoutVars>
      </dgm:prSet>
      <dgm:spPr/>
    </dgm:pt>
    <dgm:pt modelId="{7DACB75B-A095-4FC0-9181-D8D651A2F644}" type="pres">
      <dgm:prSet presAssocID="{4CC51FFE-C396-44AB-96BC-3486A69C7B20}" presName="dummyMaxCanvas" presStyleCnt="0"/>
      <dgm:spPr/>
    </dgm:pt>
    <dgm:pt modelId="{6B80F48C-AA18-46A7-AE4A-B14B0B269F4A}" type="pres">
      <dgm:prSet presAssocID="{4CC51FFE-C396-44AB-96BC-3486A69C7B20}" presName="parentComposite" presStyleCnt="0"/>
      <dgm:spPr/>
    </dgm:pt>
    <dgm:pt modelId="{F4800873-0FB6-41AE-9F57-5A9B17D35BEA}" type="pres">
      <dgm:prSet presAssocID="{4CC51FFE-C396-44AB-96BC-3486A69C7B20}" presName="parent1" presStyleLbl="alignAccFollowNode1" presStyleIdx="0" presStyleCnt="4" custScaleX="326172" custScaleY="196455" custLinFactNeighborX="-8743" custLinFactNeighborY="-29035">
        <dgm:presLayoutVars>
          <dgm:chMax val="4"/>
        </dgm:presLayoutVars>
      </dgm:prSet>
      <dgm:spPr/>
    </dgm:pt>
    <dgm:pt modelId="{CE2DFA05-0233-4488-A1EF-7CA1E660FF83}" type="pres">
      <dgm:prSet presAssocID="{4CC51FFE-C396-44AB-96BC-3486A69C7B20}" presName="parent2" presStyleLbl="alignAccFollowNode1" presStyleIdx="1" presStyleCnt="4" custFlipVert="0" custFlipHor="0" custScaleX="91653" custScaleY="154723" custLinFactY="26498" custLinFactNeighborX="-5479" custLinFactNeighborY="100000">
        <dgm:presLayoutVars>
          <dgm:chMax val="4"/>
        </dgm:presLayoutVars>
      </dgm:prSet>
      <dgm:spPr/>
    </dgm:pt>
    <dgm:pt modelId="{AFC7016F-7F7E-48BD-94CF-E0EC236F48DE}" type="pres">
      <dgm:prSet presAssocID="{4CC51FFE-C396-44AB-96BC-3486A69C7B20}" presName="childrenComposite" presStyleCnt="0"/>
      <dgm:spPr/>
    </dgm:pt>
    <dgm:pt modelId="{08018D3A-4E4D-4540-B4AF-42A176D5AB1B}" type="pres">
      <dgm:prSet presAssocID="{4CC51FFE-C396-44AB-96BC-3486A69C7B20}" presName="dummyMaxCanvas_ChildArea" presStyleCnt="0"/>
      <dgm:spPr/>
    </dgm:pt>
    <dgm:pt modelId="{4C3C43AB-074E-4958-93FA-716C1B069411}" type="pres">
      <dgm:prSet presAssocID="{4CC51FFE-C396-44AB-96BC-3486A69C7B20}" presName="fulcrum" presStyleLbl="alignAccFollowNode1" presStyleIdx="2" presStyleCnt="4" custLinFactX="889" custLinFactNeighborX="100000" custLinFactNeighborY="24233"/>
      <dgm:spPr>
        <a:solidFill>
          <a:schemeClr val="tx1">
            <a:alpha val="90000"/>
          </a:schemeClr>
        </a:solidFill>
        <a:ln>
          <a:solidFill>
            <a:schemeClr val="tx1">
              <a:alpha val="90000"/>
            </a:schemeClr>
          </a:solidFill>
        </a:ln>
      </dgm:spPr>
    </dgm:pt>
    <dgm:pt modelId="{DE2EC69B-087D-425B-88F2-83EE09BDACFD}" type="pres">
      <dgm:prSet presAssocID="{4CC51FFE-C396-44AB-96BC-3486A69C7B20}" presName="balance_11" presStyleLbl="alignAccFollowNode1" presStyleIdx="3" presStyleCnt="4" custAng="20142766" custLinFactNeighborX="16610" custLinFactNeighborY="63373">
        <dgm:presLayoutVars>
          <dgm:bulletEnabled val="1"/>
        </dgm:presLayoutVars>
      </dgm:prSet>
      <dgm:spPr>
        <a:solidFill>
          <a:schemeClr val="tx2">
            <a:alpha val="90000"/>
          </a:schemeClr>
        </a:solidFill>
      </dgm:spPr>
    </dgm:pt>
    <dgm:pt modelId="{9F57C778-5CCB-43EA-B361-28B84BAE7BF9}" type="pres">
      <dgm:prSet presAssocID="{4CC51FFE-C396-44AB-96BC-3486A69C7B20}" presName="left_11_1" presStyleLbl="node1" presStyleIdx="0" presStyleCnt="2" custAng="20102264" custScaleX="197320" custScaleY="100694" custLinFactNeighborX="-12215" custLinFactNeighborY="40729">
        <dgm:presLayoutVars>
          <dgm:bulletEnabled val="1"/>
        </dgm:presLayoutVars>
      </dgm:prSet>
      <dgm:spPr/>
    </dgm:pt>
    <dgm:pt modelId="{69BFC334-6856-46FF-8B08-48F2C4FE2557}" type="pres">
      <dgm:prSet presAssocID="{4CC51FFE-C396-44AB-96BC-3486A69C7B20}" presName="right_11_1" presStyleLbl="node1" presStyleIdx="1" presStyleCnt="2" custAng="19997644" custScaleX="186297" custScaleY="43400" custLinFactNeighborX="32522" custLinFactNeighborY="-1216">
        <dgm:presLayoutVars>
          <dgm:bulletEnabled val="1"/>
        </dgm:presLayoutVars>
      </dgm:prSet>
      <dgm:spPr/>
    </dgm:pt>
  </dgm:ptLst>
  <dgm:cxnLst>
    <dgm:cxn modelId="{60987218-5E9C-432E-A19E-6C8D2859949A}" type="presOf" srcId="{4CC51FFE-C396-44AB-96BC-3486A69C7B20}" destId="{81F7BE85-B054-432F-A24F-9D9DCEA90CE3}" srcOrd="0" destOrd="0" presId="urn:microsoft.com/office/officeart/2005/8/layout/balance1"/>
    <dgm:cxn modelId="{30EF714B-323F-4577-9C70-A16666E2EF07}" srcId="{4CC51FFE-C396-44AB-96BC-3486A69C7B20}" destId="{411137F8-1424-4661-855F-BCB3F21C40D1}" srcOrd="0" destOrd="0" parTransId="{4233F319-34D4-45AE-B746-6D24D7E78DBF}" sibTransId="{4FFC0970-6CE8-45C9-8414-2DA325754E93}"/>
    <dgm:cxn modelId="{312F8351-1060-4746-9870-A83C52FA3EBF}" srcId="{4CC51FFE-C396-44AB-96BC-3486A69C7B20}" destId="{414C4EC9-1036-4EDA-99E8-AB38968BB259}" srcOrd="1" destOrd="0" parTransId="{9C57F07E-CEA8-4996-81A0-BD2260DCE5BD}" sibTransId="{8CFCB34B-67A5-444E-9E00-CE4AC7E354B7}"/>
    <dgm:cxn modelId="{E0AA1B74-8094-4922-8F62-BE9F86564347}" type="presOf" srcId="{411137F8-1424-4661-855F-BCB3F21C40D1}" destId="{F4800873-0FB6-41AE-9F57-5A9B17D35BEA}" srcOrd="0" destOrd="0" presId="urn:microsoft.com/office/officeart/2005/8/layout/balance1"/>
    <dgm:cxn modelId="{97846759-657F-42C8-BCA1-52B6C0FE3996}" srcId="{414C4EC9-1036-4EDA-99E8-AB38968BB259}" destId="{D7A848EA-EB93-4436-AAEC-3FC2E626F090}" srcOrd="0" destOrd="0" parTransId="{670F58B6-F995-4EA2-B849-E61FCE9FA896}" sibTransId="{CDE42CCB-5AA2-4500-8B28-4BE04C05A884}"/>
    <dgm:cxn modelId="{0EA16D9E-0602-43EE-9AC8-81CAAC35416F}" type="presOf" srcId="{D7A848EA-EB93-4436-AAEC-3FC2E626F090}" destId="{69BFC334-6856-46FF-8B08-48F2C4FE2557}" srcOrd="0" destOrd="0" presId="urn:microsoft.com/office/officeart/2005/8/layout/balance1"/>
    <dgm:cxn modelId="{EEAD70CD-F052-4279-8F20-3DFCF6F262F4}" type="presOf" srcId="{C3665FC5-B309-444E-A8F3-D09821D74A47}" destId="{9F57C778-5CCB-43EA-B361-28B84BAE7BF9}" srcOrd="0" destOrd="0" presId="urn:microsoft.com/office/officeart/2005/8/layout/balance1"/>
    <dgm:cxn modelId="{632E4BE1-9494-46D2-8E9F-998FA8419520}" srcId="{411137F8-1424-4661-855F-BCB3F21C40D1}" destId="{C3665FC5-B309-444E-A8F3-D09821D74A47}" srcOrd="0" destOrd="0" parTransId="{3B010B73-755C-4EBB-94B5-26C302B869F8}" sibTransId="{EAFA27A6-ACA3-4F89-9989-B46A96898294}"/>
    <dgm:cxn modelId="{00171AF6-A69C-403E-BF96-35C75A8C0C90}" type="presOf" srcId="{414C4EC9-1036-4EDA-99E8-AB38968BB259}" destId="{CE2DFA05-0233-4488-A1EF-7CA1E660FF83}" srcOrd="0" destOrd="0" presId="urn:microsoft.com/office/officeart/2005/8/layout/balance1"/>
    <dgm:cxn modelId="{06D2C153-F3D6-48D8-A032-8CD4031BA6F8}" type="presParOf" srcId="{81F7BE85-B054-432F-A24F-9D9DCEA90CE3}" destId="{7DACB75B-A095-4FC0-9181-D8D651A2F644}" srcOrd="0" destOrd="0" presId="urn:microsoft.com/office/officeart/2005/8/layout/balance1"/>
    <dgm:cxn modelId="{04951EA7-56CD-49D7-95A3-D30D72650352}" type="presParOf" srcId="{81F7BE85-B054-432F-A24F-9D9DCEA90CE3}" destId="{6B80F48C-AA18-46A7-AE4A-B14B0B269F4A}" srcOrd="1" destOrd="0" presId="urn:microsoft.com/office/officeart/2005/8/layout/balance1"/>
    <dgm:cxn modelId="{FE9D536D-A9C9-474A-AE5A-BF36DE514DDE}" type="presParOf" srcId="{6B80F48C-AA18-46A7-AE4A-B14B0B269F4A}" destId="{F4800873-0FB6-41AE-9F57-5A9B17D35BEA}" srcOrd="0" destOrd="0" presId="urn:microsoft.com/office/officeart/2005/8/layout/balance1"/>
    <dgm:cxn modelId="{01E4FFDC-9721-4617-8CD8-7FB8A39F5551}" type="presParOf" srcId="{6B80F48C-AA18-46A7-AE4A-B14B0B269F4A}" destId="{CE2DFA05-0233-4488-A1EF-7CA1E660FF83}" srcOrd="1" destOrd="0" presId="urn:microsoft.com/office/officeart/2005/8/layout/balance1"/>
    <dgm:cxn modelId="{31732FB7-BA5B-4AB4-88BE-143E2CB7C9CD}" type="presParOf" srcId="{81F7BE85-B054-432F-A24F-9D9DCEA90CE3}" destId="{AFC7016F-7F7E-48BD-94CF-E0EC236F48DE}" srcOrd="2" destOrd="0" presId="urn:microsoft.com/office/officeart/2005/8/layout/balance1"/>
    <dgm:cxn modelId="{28A4B3E5-47A5-41AE-9D25-3783CF2148D6}" type="presParOf" srcId="{AFC7016F-7F7E-48BD-94CF-E0EC236F48DE}" destId="{08018D3A-4E4D-4540-B4AF-42A176D5AB1B}" srcOrd="0" destOrd="0" presId="urn:microsoft.com/office/officeart/2005/8/layout/balance1"/>
    <dgm:cxn modelId="{05CB06B6-9D4D-4F2C-8AEA-BB3DDB46F92E}" type="presParOf" srcId="{AFC7016F-7F7E-48BD-94CF-E0EC236F48DE}" destId="{4C3C43AB-074E-4958-93FA-716C1B069411}" srcOrd="1" destOrd="0" presId="urn:microsoft.com/office/officeart/2005/8/layout/balance1"/>
    <dgm:cxn modelId="{3401AEC6-ECD3-4E5D-8B78-E1C6961DB43D}" type="presParOf" srcId="{AFC7016F-7F7E-48BD-94CF-E0EC236F48DE}" destId="{DE2EC69B-087D-425B-88F2-83EE09BDACFD}" srcOrd="2" destOrd="0" presId="urn:microsoft.com/office/officeart/2005/8/layout/balance1"/>
    <dgm:cxn modelId="{3C6DAA0D-7F99-4CBF-8E99-C9E98913B3D1}" type="presParOf" srcId="{AFC7016F-7F7E-48BD-94CF-E0EC236F48DE}" destId="{9F57C778-5CCB-43EA-B361-28B84BAE7BF9}" srcOrd="3" destOrd="0" presId="urn:microsoft.com/office/officeart/2005/8/layout/balance1"/>
    <dgm:cxn modelId="{6D71D095-EDFE-43BF-921F-E85BA88D6913}" type="presParOf" srcId="{AFC7016F-7F7E-48BD-94CF-E0EC236F48DE}" destId="{69BFC334-6856-46FF-8B08-48F2C4FE2557}" srcOrd="4" destOrd="0" presId="urn:microsoft.com/office/officeart/2005/8/layout/balance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CC51FFE-C396-44AB-96BC-3486A69C7B20}"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US"/>
        </a:p>
      </dgm:t>
    </dgm:pt>
    <dgm:pt modelId="{411137F8-1424-4661-855F-BCB3F21C40D1}">
      <dgm:prSet phldrT="[Text]" custT="1"/>
      <dgm:spPr>
        <a:solidFill>
          <a:schemeClr val="accent4"/>
        </a:solidFill>
      </dgm:spPr>
      <dgm:t>
        <a:bodyPr/>
        <a:lstStyle/>
        <a:p>
          <a:endParaRPr lang="en-US" sz="1400" dirty="0">
            <a:solidFill>
              <a:srgbClr val="FFFFFF"/>
            </a:solidFill>
          </a:endParaRPr>
        </a:p>
        <a:p>
          <a:r>
            <a:rPr lang="en-US" sz="2000" dirty="0">
              <a:solidFill>
                <a:srgbClr val="FFFFFF"/>
              </a:solidFill>
            </a:rPr>
            <a:t>Integrated ELD Instruction</a:t>
          </a:r>
        </a:p>
        <a:p>
          <a:endParaRPr lang="en-US" sz="700" dirty="0"/>
        </a:p>
      </dgm:t>
    </dgm:pt>
    <dgm:pt modelId="{4233F319-34D4-45AE-B746-6D24D7E78DBF}" type="parTrans" cxnId="{30EF714B-323F-4577-9C70-A16666E2EF07}">
      <dgm:prSet/>
      <dgm:spPr/>
      <dgm:t>
        <a:bodyPr/>
        <a:lstStyle/>
        <a:p>
          <a:endParaRPr lang="en-US"/>
        </a:p>
      </dgm:t>
    </dgm:pt>
    <dgm:pt modelId="{4FFC0970-6CE8-45C9-8414-2DA325754E93}" type="sibTrans" cxnId="{30EF714B-323F-4577-9C70-A16666E2EF07}">
      <dgm:prSet/>
      <dgm:spPr/>
      <dgm:t>
        <a:bodyPr/>
        <a:lstStyle/>
        <a:p>
          <a:endParaRPr lang="en-US"/>
        </a:p>
      </dgm:t>
    </dgm:pt>
    <dgm:pt modelId="{D7A848EA-EB93-4436-AAEC-3FC2E626F090}">
      <dgm:prSet phldrT="[Text]" custT="1"/>
      <dgm:spPr/>
      <dgm:t>
        <a:bodyPr/>
        <a:lstStyle/>
        <a:p>
          <a:r>
            <a:rPr lang="en-US" sz="2000" dirty="0"/>
            <a:t>Language</a:t>
          </a:r>
          <a:r>
            <a:rPr lang="en-US" sz="1800" dirty="0"/>
            <a:t> </a:t>
          </a:r>
        </a:p>
      </dgm:t>
    </dgm:pt>
    <dgm:pt modelId="{CDE42CCB-5AA2-4500-8B28-4BE04C05A884}" type="sibTrans" cxnId="{97846759-657F-42C8-BCA1-52B6C0FE3996}">
      <dgm:prSet/>
      <dgm:spPr/>
      <dgm:t>
        <a:bodyPr/>
        <a:lstStyle/>
        <a:p>
          <a:endParaRPr lang="en-US"/>
        </a:p>
      </dgm:t>
    </dgm:pt>
    <dgm:pt modelId="{670F58B6-F995-4EA2-B849-E61FCE9FA896}" type="parTrans" cxnId="{97846759-657F-42C8-BCA1-52B6C0FE3996}">
      <dgm:prSet/>
      <dgm:spPr/>
      <dgm:t>
        <a:bodyPr/>
        <a:lstStyle/>
        <a:p>
          <a:endParaRPr lang="en-US"/>
        </a:p>
      </dgm:t>
    </dgm:pt>
    <dgm:pt modelId="{414C4EC9-1036-4EDA-99E8-AB38968BB259}">
      <dgm:prSet phldrT="[Text]"/>
      <dgm:spPr>
        <a:noFill/>
        <a:ln>
          <a:noFill/>
        </a:ln>
      </dgm:spPr>
      <dgm:t>
        <a:bodyPr/>
        <a:lstStyle/>
        <a:p>
          <a:endParaRPr lang="en-US" dirty="0"/>
        </a:p>
      </dgm:t>
    </dgm:pt>
    <dgm:pt modelId="{8CFCB34B-67A5-444E-9E00-CE4AC7E354B7}" type="sibTrans" cxnId="{312F8351-1060-4746-9870-A83C52FA3EBF}">
      <dgm:prSet/>
      <dgm:spPr/>
      <dgm:t>
        <a:bodyPr/>
        <a:lstStyle/>
        <a:p>
          <a:endParaRPr lang="en-US"/>
        </a:p>
      </dgm:t>
    </dgm:pt>
    <dgm:pt modelId="{9C57F07E-CEA8-4996-81A0-BD2260DCE5BD}" type="parTrans" cxnId="{312F8351-1060-4746-9870-A83C52FA3EBF}">
      <dgm:prSet/>
      <dgm:spPr/>
      <dgm:t>
        <a:bodyPr/>
        <a:lstStyle/>
        <a:p>
          <a:endParaRPr lang="en-US"/>
        </a:p>
      </dgm:t>
    </dgm:pt>
    <dgm:pt modelId="{C3665FC5-B309-444E-A8F3-D09821D74A47}">
      <dgm:prSet phldrT="[Text]" custT="1"/>
      <dgm:spPr>
        <a:solidFill>
          <a:schemeClr val="accent5"/>
        </a:solidFill>
        <a:ln>
          <a:solidFill>
            <a:schemeClr val="accent5"/>
          </a:solidFill>
        </a:ln>
      </dgm:spPr>
      <dgm:t>
        <a:bodyPr/>
        <a:lstStyle/>
        <a:p>
          <a:r>
            <a:rPr lang="en-US" sz="2000" b="0" dirty="0"/>
            <a:t>Content</a:t>
          </a:r>
        </a:p>
      </dgm:t>
    </dgm:pt>
    <dgm:pt modelId="{EAFA27A6-ACA3-4F89-9989-B46A96898294}" type="sibTrans" cxnId="{632E4BE1-9494-46D2-8E9F-998FA8419520}">
      <dgm:prSet/>
      <dgm:spPr/>
      <dgm:t>
        <a:bodyPr/>
        <a:lstStyle/>
        <a:p>
          <a:endParaRPr lang="en-US"/>
        </a:p>
      </dgm:t>
    </dgm:pt>
    <dgm:pt modelId="{3B010B73-755C-4EBB-94B5-26C302B869F8}" type="parTrans" cxnId="{632E4BE1-9494-46D2-8E9F-998FA8419520}">
      <dgm:prSet/>
      <dgm:spPr/>
      <dgm:t>
        <a:bodyPr/>
        <a:lstStyle/>
        <a:p>
          <a:endParaRPr lang="en-US"/>
        </a:p>
      </dgm:t>
    </dgm:pt>
    <dgm:pt modelId="{81F7BE85-B054-432F-A24F-9D9DCEA90CE3}" type="pres">
      <dgm:prSet presAssocID="{4CC51FFE-C396-44AB-96BC-3486A69C7B20}" presName="outerComposite" presStyleCnt="0">
        <dgm:presLayoutVars>
          <dgm:chMax val="2"/>
          <dgm:animLvl val="lvl"/>
          <dgm:resizeHandles val="exact"/>
        </dgm:presLayoutVars>
      </dgm:prSet>
      <dgm:spPr/>
    </dgm:pt>
    <dgm:pt modelId="{7DACB75B-A095-4FC0-9181-D8D651A2F644}" type="pres">
      <dgm:prSet presAssocID="{4CC51FFE-C396-44AB-96BC-3486A69C7B20}" presName="dummyMaxCanvas" presStyleCnt="0"/>
      <dgm:spPr/>
    </dgm:pt>
    <dgm:pt modelId="{6B80F48C-AA18-46A7-AE4A-B14B0B269F4A}" type="pres">
      <dgm:prSet presAssocID="{4CC51FFE-C396-44AB-96BC-3486A69C7B20}" presName="parentComposite" presStyleCnt="0"/>
      <dgm:spPr/>
    </dgm:pt>
    <dgm:pt modelId="{F4800873-0FB6-41AE-9F57-5A9B17D35BEA}" type="pres">
      <dgm:prSet presAssocID="{4CC51FFE-C396-44AB-96BC-3486A69C7B20}" presName="parent1" presStyleLbl="alignAccFollowNode1" presStyleIdx="0" presStyleCnt="4" custScaleX="369844" custScaleY="204281" custLinFactNeighborX="-5334" custLinFactNeighborY="-52828">
        <dgm:presLayoutVars>
          <dgm:chMax val="4"/>
        </dgm:presLayoutVars>
      </dgm:prSet>
      <dgm:spPr/>
    </dgm:pt>
    <dgm:pt modelId="{CE2DFA05-0233-4488-A1EF-7CA1E660FF83}" type="pres">
      <dgm:prSet presAssocID="{4CC51FFE-C396-44AB-96BC-3486A69C7B20}" presName="parent2" presStyleLbl="alignAccFollowNode1" presStyleIdx="1" presStyleCnt="4" custFlipVert="0" custFlipHor="1" custScaleX="17062" custScaleY="7369" custLinFactNeighborX="-23332" custLinFactNeighborY="-16062">
        <dgm:presLayoutVars>
          <dgm:chMax val="4"/>
        </dgm:presLayoutVars>
      </dgm:prSet>
      <dgm:spPr/>
    </dgm:pt>
    <dgm:pt modelId="{AFC7016F-7F7E-48BD-94CF-E0EC236F48DE}" type="pres">
      <dgm:prSet presAssocID="{4CC51FFE-C396-44AB-96BC-3486A69C7B20}" presName="childrenComposite" presStyleCnt="0"/>
      <dgm:spPr/>
    </dgm:pt>
    <dgm:pt modelId="{08018D3A-4E4D-4540-B4AF-42A176D5AB1B}" type="pres">
      <dgm:prSet presAssocID="{4CC51FFE-C396-44AB-96BC-3486A69C7B20}" presName="dummyMaxCanvas_ChildArea" presStyleCnt="0"/>
      <dgm:spPr/>
    </dgm:pt>
    <dgm:pt modelId="{4C3C43AB-074E-4958-93FA-716C1B069411}" type="pres">
      <dgm:prSet presAssocID="{4CC51FFE-C396-44AB-96BC-3486A69C7B20}" presName="fulcrum" presStyleLbl="alignAccFollowNode1" presStyleIdx="2" presStyleCnt="4" custLinFactNeighborX="90942" custLinFactNeighborY="39838"/>
      <dgm:spPr>
        <a:solidFill>
          <a:schemeClr val="tx2">
            <a:alpha val="90000"/>
          </a:schemeClr>
        </a:solidFill>
      </dgm:spPr>
    </dgm:pt>
    <dgm:pt modelId="{DE2EC69B-087D-425B-88F2-83EE09BDACFD}" type="pres">
      <dgm:prSet presAssocID="{4CC51FFE-C396-44AB-96BC-3486A69C7B20}" presName="balance_11" presStyleLbl="alignAccFollowNode1" presStyleIdx="3" presStyleCnt="4" custAng="1376206" custLinFactNeighborX="8170" custLinFactNeighborY="24582">
        <dgm:presLayoutVars>
          <dgm:bulletEnabled val="1"/>
        </dgm:presLayoutVars>
      </dgm:prSet>
      <dgm:spPr>
        <a:solidFill>
          <a:schemeClr val="tx2">
            <a:alpha val="90000"/>
          </a:schemeClr>
        </a:solidFill>
      </dgm:spPr>
    </dgm:pt>
    <dgm:pt modelId="{9F57C778-5CCB-43EA-B361-28B84BAE7BF9}" type="pres">
      <dgm:prSet presAssocID="{4CC51FFE-C396-44AB-96BC-3486A69C7B20}" presName="left_11_1" presStyleLbl="node1" presStyleIdx="0" presStyleCnt="2" custAng="1358258" custScaleX="193490" custScaleY="90130" custLinFactX="100000" custLinFactNeighborX="114203" custLinFactNeighborY="32888">
        <dgm:presLayoutVars>
          <dgm:bulletEnabled val="1"/>
        </dgm:presLayoutVars>
      </dgm:prSet>
      <dgm:spPr/>
    </dgm:pt>
    <dgm:pt modelId="{69BFC334-6856-46FF-8B08-48F2C4FE2557}" type="pres">
      <dgm:prSet presAssocID="{4CC51FFE-C396-44AB-96BC-3486A69C7B20}" presName="right_11_1" presStyleLbl="node1" presStyleIdx="1" presStyleCnt="2" custAng="1381533" custScaleX="200286" custScaleY="48493" custLinFactX="-36388" custLinFactNeighborX="-100000" custLinFactNeighborY="2469">
        <dgm:presLayoutVars>
          <dgm:bulletEnabled val="1"/>
        </dgm:presLayoutVars>
      </dgm:prSet>
      <dgm:spPr/>
    </dgm:pt>
  </dgm:ptLst>
  <dgm:cxnLst>
    <dgm:cxn modelId="{05FA9A23-84F1-4736-8B82-4212F5C9BA04}" type="presOf" srcId="{D7A848EA-EB93-4436-AAEC-3FC2E626F090}" destId="{69BFC334-6856-46FF-8B08-48F2C4FE2557}" srcOrd="0" destOrd="0" presId="urn:microsoft.com/office/officeart/2005/8/layout/balance1"/>
    <dgm:cxn modelId="{A485036B-C1E3-42BC-B213-DEAFC84D5B51}" type="presOf" srcId="{C3665FC5-B309-444E-A8F3-D09821D74A47}" destId="{9F57C778-5CCB-43EA-B361-28B84BAE7BF9}" srcOrd="0" destOrd="0" presId="urn:microsoft.com/office/officeart/2005/8/layout/balance1"/>
    <dgm:cxn modelId="{30EF714B-323F-4577-9C70-A16666E2EF07}" srcId="{4CC51FFE-C396-44AB-96BC-3486A69C7B20}" destId="{411137F8-1424-4661-855F-BCB3F21C40D1}" srcOrd="0" destOrd="0" parTransId="{4233F319-34D4-45AE-B746-6D24D7E78DBF}" sibTransId="{4FFC0970-6CE8-45C9-8414-2DA325754E93}"/>
    <dgm:cxn modelId="{312F8351-1060-4746-9870-A83C52FA3EBF}" srcId="{4CC51FFE-C396-44AB-96BC-3486A69C7B20}" destId="{414C4EC9-1036-4EDA-99E8-AB38968BB259}" srcOrd="1" destOrd="0" parTransId="{9C57F07E-CEA8-4996-81A0-BD2260DCE5BD}" sibTransId="{8CFCB34B-67A5-444E-9E00-CE4AC7E354B7}"/>
    <dgm:cxn modelId="{FD469272-38EC-4E5A-AE2B-1AF96B1E8F70}" type="presOf" srcId="{414C4EC9-1036-4EDA-99E8-AB38968BB259}" destId="{CE2DFA05-0233-4488-A1EF-7CA1E660FF83}" srcOrd="0" destOrd="0" presId="urn:microsoft.com/office/officeart/2005/8/layout/balance1"/>
    <dgm:cxn modelId="{97846759-657F-42C8-BCA1-52B6C0FE3996}" srcId="{414C4EC9-1036-4EDA-99E8-AB38968BB259}" destId="{D7A848EA-EB93-4436-AAEC-3FC2E626F090}" srcOrd="0" destOrd="0" parTransId="{670F58B6-F995-4EA2-B849-E61FCE9FA896}" sibTransId="{CDE42CCB-5AA2-4500-8B28-4BE04C05A884}"/>
    <dgm:cxn modelId="{BDE346D3-5AB2-427D-BCED-E81AB19737C8}" type="presOf" srcId="{4CC51FFE-C396-44AB-96BC-3486A69C7B20}" destId="{81F7BE85-B054-432F-A24F-9D9DCEA90CE3}" srcOrd="0" destOrd="0" presId="urn:microsoft.com/office/officeart/2005/8/layout/balance1"/>
    <dgm:cxn modelId="{963098D4-7250-408B-8FC9-DD73DA1495D0}" type="presOf" srcId="{411137F8-1424-4661-855F-BCB3F21C40D1}" destId="{F4800873-0FB6-41AE-9F57-5A9B17D35BEA}" srcOrd="0" destOrd="0" presId="urn:microsoft.com/office/officeart/2005/8/layout/balance1"/>
    <dgm:cxn modelId="{632E4BE1-9494-46D2-8E9F-998FA8419520}" srcId="{411137F8-1424-4661-855F-BCB3F21C40D1}" destId="{C3665FC5-B309-444E-A8F3-D09821D74A47}" srcOrd="0" destOrd="0" parTransId="{3B010B73-755C-4EBB-94B5-26C302B869F8}" sibTransId="{EAFA27A6-ACA3-4F89-9989-B46A96898294}"/>
    <dgm:cxn modelId="{3134DEF0-A688-4F70-95BA-BD394EFA6569}" type="presParOf" srcId="{81F7BE85-B054-432F-A24F-9D9DCEA90CE3}" destId="{7DACB75B-A095-4FC0-9181-D8D651A2F644}" srcOrd="0" destOrd="0" presId="urn:microsoft.com/office/officeart/2005/8/layout/balance1"/>
    <dgm:cxn modelId="{BADB7E6F-237A-4E11-AE81-79F6E064F6F9}" type="presParOf" srcId="{81F7BE85-B054-432F-A24F-9D9DCEA90CE3}" destId="{6B80F48C-AA18-46A7-AE4A-B14B0B269F4A}" srcOrd="1" destOrd="0" presId="urn:microsoft.com/office/officeart/2005/8/layout/balance1"/>
    <dgm:cxn modelId="{83982475-B58B-4210-AFFA-4AFEC98D561F}" type="presParOf" srcId="{6B80F48C-AA18-46A7-AE4A-B14B0B269F4A}" destId="{F4800873-0FB6-41AE-9F57-5A9B17D35BEA}" srcOrd="0" destOrd="0" presId="urn:microsoft.com/office/officeart/2005/8/layout/balance1"/>
    <dgm:cxn modelId="{E5D050DA-AE3A-49EC-9238-A8B30AE65714}" type="presParOf" srcId="{6B80F48C-AA18-46A7-AE4A-B14B0B269F4A}" destId="{CE2DFA05-0233-4488-A1EF-7CA1E660FF83}" srcOrd="1" destOrd="0" presId="urn:microsoft.com/office/officeart/2005/8/layout/balance1"/>
    <dgm:cxn modelId="{94E07825-1635-4A92-AB7A-51B1E1B73AF3}" type="presParOf" srcId="{81F7BE85-B054-432F-A24F-9D9DCEA90CE3}" destId="{AFC7016F-7F7E-48BD-94CF-E0EC236F48DE}" srcOrd="2" destOrd="0" presId="urn:microsoft.com/office/officeart/2005/8/layout/balance1"/>
    <dgm:cxn modelId="{7D768378-7A2A-4BC0-8801-893AD11D2E6F}" type="presParOf" srcId="{AFC7016F-7F7E-48BD-94CF-E0EC236F48DE}" destId="{08018D3A-4E4D-4540-B4AF-42A176D5AB1B}" srcOrd="0" destOrd="0" presId="urn:microsoft.com/office/officeart/2005/8/layout/balance1"/>
    <dgm:cxn modelId="{90CC6B24-3AE5-493C-9CB4-4E8E9CDF6725}" type="presParOf" srcId="{AFC7016F-7F7E-48BD-94CF-E0EC236F48DE}" destId="{4C3C43AB-074E-4958-93FA-716C1B069411}" srcOrd="1" destOrd="0" presId="urn:microsoft.com/office/officeart/2005/8/layout/balance1"/>
    <dgm:cxn modelId="{9FB6C5D7-9640-4A64-892B-9F175DDFE475}" type="presParOf" srcId="{AFC7016F-7F7E-48BD-94CF-E0EC236F48DE}" destId="{DE2EC69B-087D-425B-88F2-83EE09BDACFD}" srcOrd="2" destOrd="0" presId="urn:microsoft.com/office/officeart/2005/8/layout/balance1"/>
    <dgm:cxn modelId="{67C3E988-2E3C-4908-AE01-4E4237ADD592}" type="presParOf" srcId="{AFC7016F-7F7E-48BD-94CF-E0EC236F48DE}" destId="{9F57C778-5CCB-43EA-B361-28B84BAE7BF9}" srcOrd="3" destOrd="0" presId="urn:microsoft.com/office/officeart/2005/8/layout/balance1"/>
    <dgm:cxn modelId="{CC2B7D79-4B5C-4A22-B7D7-9789A9B9456A}" type="presParOf" srcId="{AFC7016F-7F7E-48BD-94CF-E0EC236F48DE}" destId="{69BFC334-6856-46FF-8B08-48F2C4FE2557}" srcOrd="4"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24F7241-3913-4AFA-9310-3B0AAC044D92}" type="doc">
      <dgm:prSet loTypeId="urn:microsoft.com/office/officeart/2005/8/layout/cycle6" loCatId="cycle" qsTypeId="urn:microsoft.com/office/officeart/2005/8/quickstyle/simple2" qsCatId="simple" csTypeId="urn:microsoft.com/office/officeart/2005/8/colors/colorful2" csCatId="colorful" phldr="1"/>
      <dgm:spPr/>
      <dgm:t>
        <a:bodyPr/>
        <a:lstStyle/>
        <a:p>
          <a:endParaRPr lang="en-US"/>
        </a:p>
      </dgm:t>
    </dgm:pt>
    <dgm:pt modelId="{4FDD1E1A-F54D-4972-96C5-2240878AF54F}">
      <dgm:prSet/>
      <dgm:spPr/>
      <dgm:t>
        <a:bodyPr/>
        <a:lstStyle/>
        <a:p>
          <a:r>
            <a:rPr lang="en-US" dirty="0"/>
            <a:t>Use the VCCALPS performance levels to assist with determining relative areas of need.</a:t>
          </a:r>
        </a:p>
      </dgm:t>
    </dgm:pt>
    <dgm:pt modelId="{5A96753B-7506-4D9F-921D-CF8D1591DFAC}" type="parTrans" cxnId="{CD47FDDA-B33F-4229-8771-36CF82B18D1C}">
      <dgm:prSet/>
      <dgm:spPr/>
      <dgm:t>
        <a:bodyPr/>
        <a:lstStyle/>
        <a:p>
          <a:endParaRPr lang="en-US"/>
        </a:p>
      </dgm:t>
    </dgm:pt>
    <dgm:pt modelId="{F69E31C6-DDA9-42BC-AF52-AE8A261BF90E}" type="sibTrans" cxnId="{CD47FDDA-B33F-4229-8771-36CF82B18D1C}">
      <dgm:prSet/>
      <dgm:spPr/>
      <dgm:t>
        <a:bodyPr/>
        <a:lstStyle/>
        <a:p>
          <a:endParaRPr lang="en-US"/>
        </a:p>
      </dgm:t>
    </dgm:pt>
    <dgm:pt modelId="{1561CF3B-ABCC-4752-AEB5-0A702726B940}">
      <dgm:prSet/>
      <dgm:spPr/>
      <dgm:t>
        <a:bodyPr/>
        <a:lstStyle/>
        <a:p>
          <a:r>
            <a:rPr lang="en-US"/>
            <a:t>Scoring on the VCCALPS has been aligned to the ELPAC.</a:t>
          </a:r>
        </a:p>
      </dgm:t>
    </dgm:pt>
    <dgm:pt modelId="{78B71EE3-A98E-45E1-80B5-CC1B1104F087}" type="parTrans" cxnId="{96F2A0A9-5729-47C8-8C2B-2A5524CA0FB4}">
      <dgm:prSet/>
      <dgm:spPr/>
      <dgm:t>
        <a:bodyPr/>
        <a:lstStyle/>
        <a:p>
          <a:endParaRPr lang="en-US"/>
        </a:p>
      </dgm:t>
    </dgm:pt>
    <dgm:pt modelId="{C58BC995-5598-4D83-AB1A-F4CDF4D9343F}" type="sibTrans" cxnId="{96F2A0A9-5729-47C8-8C2B-2A5524CA0FB4}">
      <dgm:prSet/>
      <dgm:spPr/>
      <dgm:t>
        <a:bodyPr/>
        <a:lstStyle/>
        <a:p>
          <a:endParaRPr lang="en-US"/>
        </a:p>
      </dgm:t>
    </dgm:pt>
    <dgm:pt modelId="{F1DABFD3-741C-41B8-A3E0-8491DBAEDC07}" type="pres">
      <dgm:prSet presAssocID="{824F7241-3913-4AFA-9310-3B0AAC044D92}" presName="cycle" presStyleCnt="0">
        <dgm:presLayoutVars>
          <dgm:dir/>
          <dgm:resizeHandles val="exact"/>
        </dgm:presLayoutVars>
      </dgm:prSet>
      <dgm:spPr/>
    </dgm:pt>
    <dgm:pt modelId="{93629702-C103-4480-B35A-A457B9A5DD30}" type="pres">
      <dgm:prSet presAssocID="{4FDD1E1A-F54D-4972-96C5-2240878AF54F}" presName="node" presStyleLbl="node1" presStyleIdx="0" presStyleCnt="2">
        <dgm:presLayoutVars>
          <dgm:bulletEnabled val="1"/>
        </dgm:presLayoutVars>
      </dgm:prSet>
      <dgm:spPr/>
    </dgm:pt>
    <dgm:pt modelId="{5557055E-1A9D-404C-8C8B-3A16C234899C}" type="pres">
      <dgm:prSet presAssocID="{4FDD1E1A-F54D-4972-96C5-2240878AF54F}" presName="spNode" presStyleCnt="0"/>
      <dgm:spPr/>
    </dgm:pt>
    <dgm:pt modelId="{F7CF6E04-43F2-4912-B440-8AA3298012C4}" type="pres">
      <dgm:prSet presAssocID="{F69E31C6-DDA9-42BC-AF52-AE8A261BF90E}" presName="sibTrans" presStyleLbl="sibTrans1D1" presStyleIdx="0" presStyleCnt="2"/>
      <dgm:spPr/>
    </dgm:pt>
    <dgm:pt modelId="{7AAFC7BB-5B40-4F38-A4B0-8F6FB325B74D}" type="pres">
      <dgm:prSet presAssocID="{1561CF3B-ABCC-4752-AEB5-0A702726B940}" presName="node" presStyleLbl="node1" presStyleIdx="1" presStyleCnt="2">
        <dgm:presLayoutVars>
          <dgm:bulletEnabled val="1"/>
        </dgm:presLayoutVars>
      </dgm:prSet>
      <dgm:spPr/>
    </dgm:pt>
    <dgm:pt modelId="{8E8F3A5C-D1DC-4871-95EF-A38193616789}" type="pres">
      <dgm:prSet presAssocID="{1561CF3B-ABCC-4752-AEB5-0A702726B940}" presName="spNode" presStyleCnt="0"/>
      <dgm:spPr/>
    </dgm:pt>
    <dgm:pt modelId="{9C5D80EA-707B-41E1-B90B-D2DB1CB71E0F}" type="pres">
      <dgm:prSet presAssocID="{C58BC995-5598-4D83-AB1A-F4CDF4D9343F}" presName="sibTrans" presStyleLbl="sibTrans1D1" presStyleIdx="1" presStyleCnt="2"/>
      <dgm:spPr/>
    </dgm:pt>
  </dgm:ptLst>
  <dgm:cxnLst>
    <dgm:cxn modelId="{144D8D22-C5AA-4882-A6F5-664B38B79A96}" type="presOf" srcId="{1561CF3B-ABCC-4752-AEB5-0A702726B940}" destId="{7AAFC7BB-5B40-4F38-A4B0-8F6FB325B74D}" srcOrd="0" destOrd="0" presId="urn:microsoft.com/office/officeart/2005/8/layout/cycle6"/>
    <dgm:cxn modelId="{B904435C-85C7-4E80-9E6F-83F36A98DFFD}" type="presOf" srcId="{C58BC995-5598-4D83-AB1A-F4CDF4D9343F}" destId="{9C5D80EA-707B-41E1-B90B-D2DB1CB71E0F}" srcOrd="0" destOrd="0" presId="urn:microsoft.com/office/officeart/2005/8/layout/cycle6"/>
    <dgm:cxn modelId="{25EA046B-2E3C-48D3-90D5-FA6D08CDFA16}" type="presOf" srcId="{4FDD1E1A-F54D-4972-96C5-2240878AF54F}" destId="{93629702-C103-4480-B35A-A457B9A5DD30}" srcOrd="0" destOrd="0" presId="urn:microsoft.com/office/officeart/2005/8/layout/cycle6"/>
    <dgm:cxn modelId="{B3E4568D-F62A-4554-9ED5-FEEA74683403}" type="presOf" srcId="{824F7241-3913-4AFA-9310-3B0AAC044D92}" destId="{F1DABFD3-741C-41B8-A3E0-8491DBAEDC07}" srcOrd="0" destOrd="0" presId="urn:microsoft.com/office/officeart/2005/8/layout/cycle6"/>
    <dgm:cxn modelId="{96F2A0A9-5729-47C8-8C2B-2A5524CA0FB4}" srcId="{824F7241-3913-4AFA-9310-3B0AAC044D92}" destId="{1561CF3B-ABCC-4752-AEB5-0A702726B940}" srcOrd="1" destOrd="0" parTransId="{78B71EE3-A98E-45E1-80B5-CC1B1104F087}" sibTransId="{C58BC995-5598-4D83-AB1A-F4CDF4D9343F}"/>
    <dgm:cxn modelId="{CD47FDDA-B33F-4229-8771-36CF82B18D1C}" srcId="{824F7241-3913-4AFA-9310-3B0AAC044D92}" destId="{4FDD1E1A-F54D-4972-96C5-2240878AF54F}" srcOrd="0" destOrd="0" parTransId="{5A96753B-7506-4D9F-921D-CF8D1591DFAC}" sibTransId="{F69E31C6-DDA9-42BC-AF52-AE8A261BF90E}"/>
    <dgm:cxn modelId="{76826DE1-ED69-4480-9490-81FD98D31615}" type="presOf" srcId="{F69E31C6-DDA9-42BC-AF52-AE8A261BF90E}" destId="{F7CF6E04-43F2-4912-B440-8AA3298012C4}" srcOrd="0" destOrd="0" presId="urn:microsoft.com/office/officeart/2005/8/layout/cycle6"/>
    <dgm:cxn modelId="{87AB1E55-5A74-462D-A214-CC778DCADCAF}" type="presParOf" srcId="{F1DABFD3-741C-41B8-A3E0-8491DBAEDC07}" destId="{93629702-C103-4480-B35A-A457B9A5DD30}" srcOrd="0" destOrd="0" presId="urn:microsoft.com/office/officeart/2005/8/layout/cycle6"/>
    <dgm:cxn modelId="{4839CB17-1054-461B-8D15-88D78234E82C}" type="presParOf" srcId="{F1DABFD3-741C-41B8-A3E0-8491DBAEDC07}" destId="{5557055E-1A9D-404C-8C8B-3A16C234899C}" srcOrd="1" destOrd="0" presId="urn:microsoft.com/office/officeart/2005/8/layout/cycle6"/>
    <dgm:cxn modelId="{D267A63C-69AB-4CF3-B64C-4B6DE9C92ACB}" type="presParOf" srcId="{F1DABFD3-741C-41B8-A3E0-8491DBAEDC07}" destId="{F7CF6E04-43F2-4912-B440-8AA3298012C4}" srcOrd="2" destOrd="0" presId="urn:microsoft.com/office/officeart/2005/8/layout/cycle6"/>
    <dgm:cxn modelId="{97B6CB66-D7F5-4471-9940-499BB02B7E59}" type="presParOf" srcId="{F1DABFD3-741C-41B8-A3E0-8491DBAEDC07}" destId="{7AAFC7BB-5B40-4F38-A4B0-8F6FB325B74D}" srcOrd="3" destOrd="0" presId="urn:microsoft.com/office/officeart/2005/8/layout/cycle6"/>
    <dgm:cxn modelId="{D7CE7D59-53F9-4BDA-8158-D104C9418AAF}" type="presParOf" srcId="{F1DABFD3-741C-41B8-A3E0-8491DBAEDC07}" destId="{8E8F3A5C-D1DC-4871-95EF-A38193616789}" srcOrd="4" destOrd="0" presId="urn:microsoft.com/office/officeart/2005/8/layout/cycle6"/>
    <dgm:cxn modelId="{A656F36A-6CC5-4692-A22E-CBED8E3F1D7D}" type="presParOf" srcId="{F1DABFD3-741C-41B8-A3E0-8491DBAEDC07}" destId="{9C5D80EA-707B-41E1-B90B-D2DB1CB71E0F}"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BDEBF4-0DB7-4B1F-8649-3453263578E6}" type="doc">
      <dgm:prSet loTypeId="urn:microsoft.com/office/officeart/2009/3/layout/HorizontalOrganizationChart" loCatId="hierarchy" qsTypeId="urn:microsoft.com/office/officeart/2005/8/quickstyle/simple4" qsCatId="simple" csTypeId="urn:microsoft.com/office/officeart/2005/8/colors/accent5_4" csCatId="accent5" phldr="1"/>
      <dgm:spPr/>
      <dgm:t>
        <a:bodyPr/>
        <a:lstStyle/>
        <a:p>
          <a:endParaRPr lang="en-US"/>
        </a:p>
      </dgm:t>
    </dgm:pt>
    <dgm:pt modelId="{EBAF3D8E-A064-48D4-82CA-419421FAEC83}">
      <dgm:prSet custT="1"/>
      <dgm:spPr/>
      <dgm:t>
        <a:bodyPr/>
        <a:lstStyle/>
        <a:p>
          <a:r>
            <a:rPr lang="en-US" sz="2000" dirty="0"/>
            <a:t>Scores/levels for ELPAC/VCCALPS</a:t>
          </a:r>
        </a:p>
      </dgm:t>
    </dgm:pt>
    <dgm:pt modelId="{57E36120-BF9F-4D91-BD15-7FE33D362422}" type="parTrans" cxnId="{85D6D999-F4B3-473A-85EF-2266CC342700}">
      <dgm:prSet/>
      <dgm:spPr/>
      <dgm:t>
        <a:bodyPr/>
        <a:lstStyle/>
        <a:p>
          <a:endParaRPr lang="en-US"/>
        </a:p>
      </dgm:t>
    </dgm:pt>
    <dgm:pt modelId="{FB8279C9-EDAE-434C-8F46-7B62299AD039}" type="sibTrans" cxnId="{85D6D999-F4B3-473A-85EF-2266CC342700}">
      <dgm:prSet/>
      <dgm:spPr/>
      <dgm:t>
        <a:bodyPr/>
        <a:lstStyle/>
        <a:p>
          <a:endParaRPr lang="en-US"/>
        </a:p>
      </dgm:t>
    </dgm:pt>
    <dgm:pt modelId="{BAC90DC8-555F-42CF-A4D0-11B719C6BF55}">
      <dgm:prSet custT="1"/>
      <dgm:spPr/>
      <dgm:t>
        <a:bodyPr/>
        <a:lstStyle/>
        <a:p>
          <a:r>
            <a:rPr lang="en-US" sz="2000" dirty="0"/>
            <a:t>Summary of progress in language proficiency in Reading and Writing areas and Listening and speaking in the Communication area</a:t>
          </a:r>
        </a:p>
      </dgm:t>
    </dgm:pt>
    <dgm:pt modelId="{A1883854-575B-442B-A475-EA6B351E67B7}" type="parTrans" cxnId="{57BD4DFB-F155-4BD0-B162-5BBCA8990CF2}">
      <dgm:prSet/>
      <dgm:spPr/>
      <dgm:t>
        <a:bodyPr/>
        <a:lstStyle/>
        <a:p>
          <a:endParaRPr lang="en-US"/>
        </a:p>
      </dgm:t>
    </dgm:pt>
    <dgm:pt modelId="{457A315E-0DF1-44AE-81D9-456BB89831A4}" type="sibTrans" cxnId="{57BD4DFB-F155-4BD0-B162-5BBCA8990CF2}">
      <dgm:prSet/>
      <dgm:spPr/>
      <dgm:t>
        <a:bodyPr/>
        <a:lstStyle/>
        <a:p>
          <a:endParaRPr lang="en-US"/>
        </a:p>
      </dgm:t>
    </dgm:pt>
    <dgm:pt modelId="{4917CC51-4CA4-4A2E-A289-4D2F28E04DCC}">
      <dgm:prSet custT="1"/>
      <dgm:spPr/>
      <dgm:t>
        <a:bodyPr/>
        <a:lstStyle/>
        <a:p>
          <a:r>
            <a:rPr lang="en-US" sz="2000" dirty="0"/>
            <a:t>Note: For preschoolers, English Proficiency level determined from the Preschool English Learner Survey (PELS) is noted on the Preschool Strategies page</a:t>
          </a:r>
          <a:r>
            <a:rPr lang="en-US" sz="1500" dirty="0"/>
            <a:t>.</a:t>
          </a:r>
        </a:p>
      </dgm:t>
    </dgm:pt>
    <dgm:pt modelId="{60A75565-82C3-4AED-8571-52DC3C0E9C83}" type="parTrans" cxnId="{E0163ACC-A8C8-4DDF-A27D-5083BD3F45B4}">
      <dgm:prSet/>
      <dgm:spPr/>
      <dgm:t>
        <a:bodyPr/>
        <a:lstStyle/>
        <a:p>
          <a:endParaRPr lang="en-US"/>
        </a:p>
      </dgm:t>
    </dgm:pt>
    <dgm:pt modelId="{AA95FAC8-DBCC-45B1-9DEB-030AF573069A}" type="sibTrans" cxnId="{E0163ACC-A8C8-4DDF-A27D-5083BD3F45B4}">
      <dgm:prSet/>
      <dgm:spPr/>
      <dgm:t>
        <a:bodyPr/>
        <a:lstStyle/>
        <a:p>
          <a:endParaRPr lang="en-US"/>
        </a:p>
      </dgm:t>
    </dgm:pt>
    <dgm:pt modelId="{CFA2D8D3-0F46-4D9F-9A10-B0A5263D5B3D}" type="pres">
      <dgm:prSet presAssocID="{C0BDEBF4-0DB7-4B1F-8649-3453263578E6}" presName="hierChild1" presStyleCnt="0">
        <dgm:presLayoutVars>
          <dgm:orgChart val="1"/>
          <dgm:chPref val="1"/>
          <dgm:dir/>
          <dgm:animOne val="branch"/>
          <dgm:animLvl val="lvl"/>
          <dgm:resizeHandles/>
        </dgm:presLayoutVars>
      </dgm:prSet>
      <dgm:spPr/>
    </dgm:pt>
    <dgm:pt modelId="{66B4DB7B-B8AA-482B-B38F-0C9EDA4E304E}" type="pres">
      <dgm:prSet presAssocID="{EBAF3D8E-A064-48D4-82CA-419421FAEC83}" presName="hierRoot1" presStyleCnt="0">
        <dgm:presLayoutVars>
          <dgm:hierBranch val="init"/>
        </dgm:presLayoutVars>
      </dgm:prSet>
      <dgm:spPr/>
    </dgm:pt>
    <dgm:pt modelId="{79A8003A-1E95-4EC7-9ECF-88AD61708421}" type="pres">
      <dgm:prSet presAssocID="{EBAF3D8E-A064-48D4-82CA-419421FAEC83}" presName="rootComposite1" presStyleCnt="0"/>
      <dgm:spPr/>
    </dgm:pt>
    <dgm:pt modelId="{4CB7A3EE-4ECB-48F5-AD27-9DCBB5F584E8}" type="pres">
      <dgm:prSet presAssocID="{EBAF3D8E-A064-48D4-82CA-419421FAEC83}" presName="rootText1" presStyleLbl="node0" presStyleIdx="0" presStyleCnt="3">
        <dgm:presLayoutVars>
          <dgm:chPref val="3"/>
        </dgm:presLayoutVars>
      </dgm:prSet>
      <dgm:spPr/>
    </dgm:pt>
    <dgm:pt modelId="{CBCF1533-9FA8-42F8-837A-33300B240BB9}" type="pres">
      <dgm:prSet presAssocID="{EBAF3D8E-A064-48D4-82CA-419421FAEC83}" presName="rootConnector1" presStyleLbl="node1" presStyleIdx="0" presStyleCnt="0"/>
      <dgm:spPr/>
    </dgm:pt>
    <dgm:pt modelId="{28025D22-EDC1-43D9-BA35-8392993618D9}" type="pres">
      <dgm:prSet presAssocID="{EBAF3D8E-A064-48D4-82CA-419421FAEC83}" presName="hierChild2" presStyleCnt="0"/>
      <dgm:spPr/>
    </dgm:pt>
    <dgm:pt modelId="{5D9DA013-AAFB-4E20-98DF-05FADFDF2A58}" type="pres">
      <dgm:prSet presAssocID="{EBAF3D8E-A064-48D4-82CA-419421FAEC83}" presName="hierChild3" presStyleCnt="0"/>
      <dgm:spPr/>
    </dgm:pt>
    <dgm:pt modelId="{B6DFE1D5-F55C-41EE-813C-16997B910C51}" type="pres">
      <dgm:prSet presAssocID="{BAC90DC8-555F-42CF-A4D0-11B719C6BF55}" presName="hierRoot1" presStyleCnt="0">
        <dgm:presLayoutVars>
          <dgm:hierBranch val="init"/>
        </dgm:presLayoutVars>
      </dgm:prSet>
      <dgm:spPr/>
    </dgm:pt>
    <dgm:pt modelId="{3E06AA53-E16F-4521-B7F9-7327A7ED1FBB}" type="pres">
      <dgm:prSet presAssocID="{BAC90DC8-555F-42CF-A4D0-11B719C6BF55}" presName="rootComposite1" presStyleCnt="0"/>
      <dgm:spPr/>
    </dgm:pt>
    <dgm:pt modelId="{FC4FF12F-0A94-46AA-A03C-7060BC2DEE8A}" type="pres">
      <dgm:prSet presAssocID="{BAC90DC8-555F-42CF-A4D0-11B719C6BF55}" presName="rootText1" presStyleLbl="node0" presStyleIdx="1" presStyleCnt="3" custScaleY="134987">
        <dgm:presLayoutVars>
          <dgm:chPref val="3"/>
        </dgm:presLayoutVars>
      </dgm:prSet>
      <dgm:spPr/>
    </dgm:pt>
    <dgm:pt modelId="{66413E06-1E08-4620-BD12-D2FEBBEE299F}" type="pres">
      <dgm:prSet presAssocID="{BAC90DC8-555F-42CF-A4D0-11B719C6BF55}" presName="rootConnector1" presStyleLbl="node1" presStyleIdx="0" presStyleCnt="0"/>
      <dgm:spPr/>
    </dgm:pt>
    <dgm:pt modelId="{46C90C1D-4802-4BE5-B7F7-36D9DDCD33FB}" type="pres">
      <dgm:prSet presAssocID="{BAC90DC8-555F-42CF-A4D0-11B719C6BF55}" presName="hierChild2" presStyleCnt="0"/>
      <dgm:spPr/>
    </dgm:pt>
    <dgm:pt modelId="{7465EB6C-2F79-41DB-8C76-AC2B1F6CB7F9}" type="pres">
      <dgm:prSet presAssocID="{BAC90DC8-555F-42CF-A4D0-11B719C6BF55}" presName="hierChild3" presStyleCnt="0"/>
      <dgm:spPr/>
    </dgm:pt>
    <dgm:pt modelId="{FB169B49-EC9B-462D-BB02-E3BD051D99D6}" type="pres">
      <dgm:prSet presAssocID="{4917CC51-4CA4-4A2E-A289-4D2F28E04DCC}" presName="hierRoot1" presStyleCnt="0">
        <dgm:presLayoutVars>
          <dgm:hierBranch val="init"/>
        </dgm:presLayoutVars>
      </dgm:prSet>
      <dgm:spPr/>
    </dgm:pt>
    <dgm:pt modelId="{E2E91F18-1E3D-4D42-99AC-51273695E54C}" type="pres">
      <dgm:prSet presAssocID="{4917CC51-4CA4-4A2E-A289-4D2F28E04DCC}" presName="rootComposite1" presStyleCnt="0"/>
      <dgm:spPr/>
    </dgm:pt>
    <dgm:pt modelId="{28D087FB-0CC7-4ABE-8E6E-F75D3B8B12F6}" type="pres">
      <dgm:prSet presAssocID="{4917CC51-4CA4-4A2E-A289-4D2F28E04DCC}" presName="rootText1" presStyleLbl="node0" presStyleIdx="2" presStyleCnt="3" custScaleY="129994">
        <dgm:presLayoutVars>
          <dgm:chPref val="3"/>
        </dgm:presLayoutVars>
      </dgm:prSet>
      <dgm:spPr/>
    </dgm:pt>
    <dgm:pt modelId="{EFE06F18-9B8E-402B-A259-9528B449FF05}" type="pres">
      <dgm:prSet presAssocID="{4917CC51-4CA4-4A2E-A289-4D2F28E04DCC}" presName="rootConnector1" presStyleLbl="node1" presStyleIdx="0" presStyleCnt="0"/>
      <dgm:spPr/>
    </dgm:pt>
    <dgm:pt modelId="{7CD39C76-4BAA-4F75-9A07-F1BF025C99C4}" type="pres">
      <dgm:prSet presAssocID="{4917CC51-4CA4-4A2E-A289-4D2F28E04DCC}" presName="hierChild2" presStyleCnt="0"/>
      <dgm:spPr/>
    </dgm:pt>
    <dgm:pt modelId="{A60511EE-4901-4A26-8ED1-459321CC2C15}" type="pres">
      <dgm:prSet presAssocID="{4917CC51-4CA4-4A2E-A289-4D2F28E04DCC}" presName="hierChild3" presStyleCnt="0"/>
      <dgm:spPr/>
    </dgm:pt>
  </dgm:ptLst>
  <dgm:cxnLst>
    <dgm:cxn modelId="{BC3BF657-F7CB-457E-8402-B3194B7EB594}" type="presOf" srcId="{4917CC51-4CA4-4A2E-A289-4D2F28E04DCC}" destId="{28D087FB-0CC7-4ABE-8E6E-F75D3B8B12F6}" srcOrd="0" destOrd="0" presId="urn:microsoft.com/office/officeart/2009/3/layout/HorizontalOrganizationChart"/>
    <dgm:cxn modelId="{2EB9EA90-7988-4782-BD25-85CC8CBE3BC6}" type="presOf" srcId="{BAC90DC8-555F-42CF-A4D0-11B719C6BF55}" destId="{FC4FF12F-0A94-46AA-A03C-7060BC2DEE8A}" srcOrd="0" destOrd="0" presId="urn:microsoft.com/office/officeart/2009/3/layout/HorizontalOrganizationChart"/>
    <dgm:cxn modelId="{DAAAB394-042A-42C3-AD2B-EB962296FF10}" type="presOf" srcId="{EBAF3D8E-A064-48D4-82CA-419421FAEC83}" destId="{CBCF1533-9FA8-42F8-837A-33300B240BB9}" srcOrd="1" destOrd="0" presId="urn:microsoft.com/office/officeart/2009/3/layout/HorizontalOrganizationChart"/>
    <dgm:cxn modelId="{85D6D999-F4B3-473A-85EF-2266CC342700}" srcId="{C0BDEBF4-0DB7-4B1F-8649-3453263578E6}" destId="{EBAF3D8E-A064-48D4-82CA-419421FAEC83}" srcOrd="0" destOrd="0" parTransId="{57E36120-BF9F-4D91-BD15-7FE33D362422}" sibTransId="{FB8279C9-EDAE-434C-8F46-7B62299AD039}"/>
    <dgm:cxn modelId="{32A3BB9A-889C-4404-871E-82DC23C769E5}" type="presOf" srcId="{C0BDEBF4-0DB7-4B1F-8649-3453263578E6}" destId="{CFA2D8D3-0F46-4D9F-9A10-B0A5263D5B3D}" srcOrd="0" destOrd="0" presId="urn:microsoft.com/office/officeart/2009/3/layout/HorizontalOrganizationChart"/>
    <dgm:cxn modelId="{561137BF-1819-49A7-8D89-2BFB1AD70336}" type="presOf" srcId="{EBAF3D8E-A064-48D4-82CA-419421FAEC83}" destId="{4CB7A3EE-4ECB-48F5-AD27-9DCBB5F584E8}" srcOrd="0" destOrd="0" presId="urn:microsoft.com/office/officeart/2009/3/layout/HorizontalOrganizationChart"/>
    <dgm:cxn modelId="{E0163ACC-A8C8-4DDF-A27D-5083BD3F45B4}" srcId="{C0BDEBF4-0DB7-4B1F-8649-3453263578E6}" destId="{4917CC51-4CA4-4A2E-A289-4D2F28E04DCC}" srcOrd="2" destOrd="0" parTransId="{60A75565-82C3-4AED-8571-52DC3C0E9C83}" sibTransId="{AA95FAC8-DBCC-45B1-9DEB-030AF573069A}"/>
    <dgm:cxn modelId="{D354BDD1-592B-40B6-9EB3-B6C32379B364}" type="presOf" srcId="{4917CC51-4CA4-4A2E-A289-4D2F28E04DCC}" destId="{EFE06F18-9B8E-402B-A259-9528B449FF05}" srcOrd="1" destOrd="0" presId="urn:microsoft.com/office/officeart/2009/3/layout/HorizontalOrganizationChart"/>
    <dgm:cxn modelId="{ADD372DC-2102-4E7B-A754-F9025685A6D5}" type="presOf" srcId="{BAC90DC8-555F-42CF-A4D0-11B719C6BF55}" destId="{66413E06-1E08-4620-BD12-D2FEBBEE299F}" srcOrd="1" destOrd="0" presId="urn:microsoft.com/office/officeart/2009/3/layout/HorizontalOrganizationChart"/>
    <dgm:cxn modelId="{57BD4DFB-F155-4BD0-B162-5BBCA8990CF2}" srcId="{C0BDEBF4-0DB7-4B1F-8649-3453263578E6}" destId="{BAC90DC8-555F-42CF-A4D0-11B719C6BF55}" srcOrd="1" destOrd="0" parTransId="{A1883854-575B-442B-A475-EA6B351E67B7}" sibTransId="{457A315E-0DF1-44AE-81D9-456BB89831A4}"/>
    <dgm:cxn modelId="{FAFE6D41-30EF-43FB-ACB5-68204FC392D9}" type="presParOf" srcId="{CFA2D8D3-0F46-4D9F-9A10-B0A5263D5B3D}" destId="{66B4DB7B-B8AA-482B-B38F-0C9EDA4E304E}" srcOrd="0" destOrd="0" presId="urn:microsoft.com/office/officeart/2009/3/layout/HorizontalOrganizationChart"/>
    <dgm:cxn modelId="{5FC42B7A-D5EB-4076-A437-3601EDA57B6E}" type="presParOf" srcId="{66B4DB7B-B8AA-482B-B38F-0C9EDA4E304E}" destId="{79A8003A-1E95-4EC7-9ECF-88AD61708421}" srcOrd="0" destOrd="0" presId="urn:microsoft.com/office/officeart/2009/3/layout/HorizontalOrganizationChart"/>
    <dgm:cxn modelId="{D63B03C1-AFE9-42F6-A0A4-309979453FF2}" type="presParOf" srcId="{79A8003A-1E95-4EC7-9ECF-88AD61708421}" destId="{4CB7A3EE-4ECB-48F5-AD27-9DCBB5F584E8}" srcOrd="0" destOrd="0" presId="urn:microsoft.com/office/officeart/2009/3/layout/HorizontalOrganizationChart"/>
    <dgm:cxn modelId="{C9A17E50-16F2-4317-9E78-5D1A0440C05F}" type="presParOf" srcId="{79A8003A-1E95-4EC7-9ECF-88AD61708421}" destId="{CBCF1533-9FA8-42F8-837A-33300B240BB9}" srcOrd="1" destOrd="0" presId="urn:microsoft.com/office/officeart/2009/3/layout/HorizontalOrganizationChart"/>
    <dgm:cxn modelId="{319ED821-A6D0-4453-B943-ECCF7C423619}" type="presParOf" srcId="{66B4DB7B-B8AA-482B-B38F-0C9EDA4E304E}" destId="{28025D22-EDC1-43D9-BA35-8392993618D9}" srcOrd="1" destOrd="0" presId="urn:microsoft.com/office/officeart/2009/3/layout/HorizontalOrganizationChart"/>
    <dgm:cxn modelId="{9AD83EA0-414B-4317-9893-0B6BD5D2CA6F}" type="presParOf" srcId="{66B4DB7B-B8AA-482B-B38F-0C9EDA4E304E}" destId="{5D9DA013-AAFB-4E20-98DF-05FADFDF2A58}" srcOrd="2" destOrd="0" presId="urn:microsoft.com/office/officeart/2009/3/layout/HorizontalOrganizationChart"/>
    <dgm:cxn modelId="{5D00745F-0066-4BF6-96C7-531B9B41FCEB}" type="presParOf" srcId="{CFA2D8D3-0F46-4D9F-9A10-B0A5263D5B3D}" destId="{B6DFE1D5-F55C-41EE-813C-16997B910C51}" srcOrd="1" destOrd="0" presId="urn:microsoft.com/office/officeart/2009/3/layout/HorizontalOrganizationChart"/>
    <dgm:cxn modelId="{F515E845-F1BC-48CE-A9C1-A8CE2D7BB473}" type="presParOf" srcId="{B6DFE1D5-F55C-41EE-813C-16997B910C51}" destId="{3E06AA53-E16F-4521-B7F9-7327A7ED1FBB}" srcOrd="0" destOrd="0" presId="urn:microsoft.com/office/officeart/2009/3/layout/HorizontalOrganizationChart"/>
    <dgm:cxn modelId="{330FCA47-D9C2-4419-A5F5-CF2D95495AC5}" type="presParOf" srcId="{3E06AA53-E16F-4521-B7F9-7327A7ED1FBB}" destId="{FC4FF12F-0A94-46AA-A03C-7060BC2DEE8A}" srcOrd="0" destOrd="0" presId="urn:microsoft.com/office/officeart/2009/3/layout/HorizontalOrganizationChart"/>
    <dgm:cxn modelId="{21C82568-4CF6-4ADF-8BCA-68F1B3DE7F2C}" type="presParOf" srcId="{3E06AA53-E16F-4521-B7F9-7327A7ED1FBB}" destId="{66413E06-1E08-4620-BD12-D2FEBBEE299F}" srcOrd="1" destOrd="0" presId="urn:microsoft.com/office/officeart/2009/3/layout/HorizontalOrganizationChart"/>
    <dgm:cxn modelId="{F66A1B1F-E6D0-4D20-A365-B546347C1BB2}" type="presParOf" srcId="{B6DFE1D5-F55C-41EE-813C-16997B910C51}" destId="{46C90C1D-4802-4BE5-B7F7-36D9DDCD33FB}" srcOrd="1" destOrd="0" presId="urn:microsoft.com/office/officeart/2009/3/layout/HorizontalOrganizationChart"/>
    <dgm:cxn modelId="{18D9E979-8544-4853-A6DB-D110DC2967A5}" type="presParOf" srcId="{B6DFE1D5-F55C-41EE-813C-16997B910C51}" destId="{7465EB6C-2F79-41DB-8C76-AC2B1F6CB7F9}" srcOrd="2" destOrd="0" presId="urn:microsoft.com/office/officeart/2009/3/layout/HorizontalOrganizationChart"/>
    <dgm:cxn modelId="{D8A8625A-3B03-419E-A00C-EE74F8D1EA5D}" type="presParOf" srcId="{CFA2D8D3-0F46-4D9F-9A10-B0A5263D5B3D}" destId="{FB169B49-EC9B-462D-BB02-E3BD051D99D6}" srcOrd="2" destOrd="0" presId="urn:microsoft.com/office/officeart/2009/3/layout/HorizontalOrganizationChart"/>
    <dgm:cxn modelId="{1216A913-2974-4DB8-9AEB-B210E1EDBD66}" type="presParOf" srcId="{FB169B49-EC9B-462D-BB02-E3BD051D99D6}" destId="{E2E91F18-1E3D-4D42-99AC-51273695E54C}" srcOrd="0" destOrd="0" presId="urn:microsoft.com/office/officeart/2009/3/layout/HorizontalOrganizationChart"/>
    <dgm:cxn modelId="{A0EB19B1-E2E6-4908-AD19-DE4132AF961F}" type="presParOf" srcId="{E2E91F18-1E3D-4D42-99AC-51273695E54C}" destId="{28D087FB-0CC7-4ABE-8E6E-F75D3B8B12F6}" srcOrd="0" destOrd="0" presId="urn:microsoft.com/office/officeart/2009/3/layout/HorizontalOrganizationChart"/>
    <dgm:cxn modelId="{B708C081-C85A-449E-8E3F-C070C1B9ADE1}" type="presParOf" srcId="{E2E91F18-1E3D-4D42-99AC-51273695E54C}" destId="{EFE06F18-9B8E-402B-A259-9528B449FF05}" srcOrd="1" destOrd="0" presId="urn:microsoft.com/office/officeart/2009/3/layout/HorizontalOrganizationChart"/>
    <dgm:cxn modelId="{7073CD1A-B5AC-4DD5-8111-59324A2D6FEF}" type="presParOf" srcId="{FB169B49-EC9B-462D-BB02-E3BD051D99D6}" destId="{7CD39C76-4BAA-4F75-9A07-F1BF025C99C4}" srcOrd="1" destOrd="0" presId="urn:microsoft.com/office/officeart/2009/3/layout/HorizontalOrganizationChart"/>
    <dgm:cxn modelId="{A4715986-F2B0-4FE2-BD4F-5804E72B6BC5}" type="presParOf" srcId="{FB169B49-EC9B-462D-BB02-E3BD051D99D6}" destId="{A60511EE-4901-4A26-8ED1-459321CC2C15}"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1D2F9F-BDCB-49A1-94DB-19702BA41474}"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710F5CEA-B0CA-4C2B-B82B-09CD640D07C8}">
      <dgm:prSet/>
      <dgm:spPr/>
      <dgm:t>
        <a:bodyPr/>
        <a:lstStyle/>
        <a:p>
          <a:r>
            <a:rPr lang="en-US" u="sng"/>
            <a:t>Academics Reading/Writing:</a:t>
          </a:r>
          <a:endParaRPr lang="en-US"/>
        </a:p>
      </dgm:t>
    </dgm:pt>
    <dgm:pt modelId="{B11833F9-F3D7-4C27-8AE8-9916FF8446A2}" type="parTrans" cxnId="{43B1BC9B-F861-44E2-9EA5-09F4A1D1F40A}">
      <dgm:prSet/>
      <dgm:spPr/>
      <dgm:t>
        <a:bodyPr/>
        <a:lstStyle/>
        <a:p>
          <a:endParaRPr lang="en-US"/>
        </a:p>
      </dgm:t>
    </dgm:pt>
    <dgm:pt modelId="{06C620F7-443A-4F69-87D7-21B5F2155B40}" type="sibTrans" cxnId="{43B1BC9B-F861-44E2-9EA5-09F4A1D1F40A}">
      <dgm:prSet/>
      <dgm:spPr/>
      <dgm:t>
        <a:bodyPr/>
        <a:lstStyle/>
        <a:p>
          <a:endParaRPr lang="en-US"/>
        </a:p>
      </dgm:t>
    </dgm:pt>
    <dgm:pt modelId="{CBF69EDB-300D-4BF4-8D3C-B4288EA98F66}">
      <dgm:prSet custT="1"/>
      <dgm:spPr/>
      <dgm:t>
        <a:bodyPr/>
        <a:lstStyle/>
        <a:p>
          <a:r>
            <a:rPr lang="en-US" sz="2000" dirty="0"/>
            <a:t>Made progress (moved from beginning to moderately developed on the ELPAC), expanding in English Language Proficiency.</a:t>
          </a:r>
        </a:p>
      </dgm:t>
    </dgm:pt>
    <dgm:pt modelId="{0AE3A799-B265-49EB-B25D-4804C1E33E03}" type="parTrans" cxnId="{994A2580-ECD2-4750-B9C5-92B404077799}">
      <dgm:prSet/>
      <dgm:spPr/>
      <dgm:t>
        <a:bodyPr/>
        <a:lstStyle/>
        <a:p>
          <a:endParaRPr lang="en-US"/>
        </a:p>
      </dgm:t>
    </dgm:pt>
    <dgm:pt modelId="{21460F81-7B53-4018-A2BF-E6755138223F}" type="sibTrans" cxnId="{994A2580-ECD2-4750-B9C5-92B404077799}">
      <dgm:prSet/>
      <dgm:spPr/>
      <dgm:t>
        <a:bodyPr/>
        <a:lstStyle/>
        <a:p>
          <a:endParaRPr lang="en-US"/>
        </a:p>
      </dgm:t>
    </dgm:pt>
    <dgm:pt modelId="{1CA80CAB-760D-4F39-8545-E70242B8DA94}">
      <dgm:prSet/>
      <dgm:spPr/>
      <dgm:t>
        <a:bodyPr/>
        <a:lstStyle/>
        <a:p>
          <a:r>
            <a:rPr lang="en-US" u="sng"/>
            <a:t>Communication:</a:t>
          </a:r>
          <a:endParaRPr lang="en-US"/>
        </a:p>
      </dgm:t>
    </dgm:pt>
    <dgm:pt modelId="{30F8A385-6946-48E8-BFBA-7F7D6715C26E}" type="parTrans" cxnId="{416976A8-40C5-4C87-B37F-147A311891C0}">
      <dgm:prSet/>
      <dgm:spPr/>
      <dgm:t>
        <a:bodyPr/>
        <a:lstStyle/>
        <a:p>
          <a:endParaRPr lang="en-US"/>
        </a:p>
      </dgm:t>
    </dgm:pt>
    <dgm:pt modelId="{91D1B731-B185-45B1-B29A-5546024B498C}" type="sibTrans" cxnId="{416976A8-40C5-4C87-B37F-147A311891C0}">
      <dgm:prSet/>
      <dgm:spPr/>
      <dgm:t>
        <a:bodyPr/>
        <a:lstStyle/>
        <a:p>
          <a:endParaRPr lang="en-US"/>
        </a:p>
      </dgm:t>
    </dgm:pt>
    <dgm:pt modelId="{A6B188F7-1DB0-41EF-B2B1-EE0BBAA1C975}">
      <dgm:prSet custT="1"/>
      <dgm:spPr/>
      <dgm:t>
        <a:bodyPr/>
        <a:lstStyle/>
        <a:p>
          <a:r>
            <a:rPr lang="en-US" sz="2000" dirty="0"/>
            <a:t>Uses both English and Spanish in the classroom and playground</a:t>
          </a:r>
        </a:p>
      </dgm:t>
    </dgm:pt>
    <dgm:pt modelId="{A41C7CD0-7451-49B2-8053-CA28AFD3967A}" type="parTrans" cxnId="{F5582C7C-859F-494F-9B65-130100C2DE72}">
      <dgm:prSet/>
      <dgm:spPr/>
      <dgm:t>
        <a:bodyPr/>
        <a:lstStyle/>
        <a:p>
          <a:endParaRPr lang="en-US"/>
        </a:p>
      </dgm:t>
    </dgm:pt>
    <dgm:pt modelId="{2CC119D2-83CC-4071-81E4-740155FD8433}" type="sibTrans" cxnId="{F5582C7C-859F-494F-9B65-130100C2DE72}">
      <dgm:prSet/>
      <dgm:spPr/>
      <dgm:t>
        <a:bodyPr/>
        <a:lstStyle/>
        <a:p>
          <a:endParaRPr lang="en-US"/>
        </a:p>
      </dgm:t>
    </dgm:pt>
    <dgm:pt modelId="{4168BDA8-DFD2-4EFA-B0F7-32D54F93FFCD}">
      <dgm:prSet custT="1"/>
      <dgm:spPr/>
      <dgm:t>
        <a:bodyPr/>
        <a:lstStyle/>
        <a:p>
          <a:r>
            <a:rPr lang="en-US" sz="2000" dirty="0"/>
            <a:t>Struggles with understanding academic English</a:t>
          </a:r>
        </a:p>
      </dgm:t>
    </dgm:pt>
    <dgm:pt modelId="{AD0ED9F2-AE03-4A2D-8650-F51055631651}" type="parTrans" cxnId="{A0D870A2-E11E-4803-8AA6-19481D156F7E}">
      <dgm:prSet/>
      <dgm:spPr/>
      <dgm:t>
        <a:bodyPr/>
        <a:lstStyle/>
        <a:p>
          <a:endParaRPr lang="en-US"/>
        </a:p>
      </dgm:t>
    </dgm:pt>
    <dgm:pt modelId="{B1F55FDD-0316-4AAD-A4B7-5978D36C1006}" type="sibTrans" cxnId="{A0D870A2-E11E-4803-8AA6-19481D156F7E}">
      <dgm:prSet/>
      <dgm:spPr/>
      <dgm:t>
        <a:bodyPr/>
        <a:lstStyle/>
        <a:p>
          <a:endParaRPr lang="en-US"/>
        </a:p>
      </dgm:t>
    </dgm:pt>
    <dgm:pt modelId="{414EB354-B3F7-40C4-8367-2C38063A41C6}">
      <dgm:prSet custT="1"/>
      <dgm:spPr/>
      <dgm:t>
        <a:bodyPr/>
        <a:lstStyle/>
        <a:p>
          <a:r>
            <a:rPr lang="en-US" sz="2000" dirty="0"/>
            <a:t>Uses </a:t>
          </a:r>
          <a:r>
            <a:rPr lang="en-US" sz="2000" dirty="0" err="1"/>
            <a:t>Mixteco</a:t>
          </a:r>
          <a:r>
            <a:rPr lang="en-US" sz="2000" dirty="0"/>
            <a:t> with peers</a:t>
          </a:r>
        </a:p>
      </dgm:t>
    </dgm:pt>
    <dgm:pt modelId="{92E9A99C-DB36-4BC3-8131-58DA9B4BD0CD}" type="parTrans" cxnId="{0A5B44FC-C18F-430E-98B9-36D954770D86}">
      <dgm:prSet/>
      <dgm:spPr/>
      <dgm:t>
        <a:bodyPr/>
        <a:lstStyle/>
        <a:p>
          <a:endParaRPr lang="en-US"/>
        </a:p>
      </dgm:t>
    </dgm:pt>
    <dgm:pt modelId="{02E4E572-9BC7-4FA9-9787-34E5A33A303D}" type="sibTrans" cxnId="{0A5B44FC-C18F-430E-98B9-36D954770D86}">
      <dgm:prSet/>
      <dgm:spPr/>
      <dgm:t>
        <a:bodyPr/>
        <a:lstStyle/>
        <a:p>
          <a:endParaRPr lang="en-US"/>
        </a:p>
      </dgm:t>
    </dgm:pt>
    <dgm:pt modelId="{BC4BA132-C584-4877-BD9B-191BD623ED5F}">
      <dgm:prSet custT="1"/>
      <dgm:spPr/>
      <dgm:t>
        <a:bodyPr/>
        <a:lstStyle/>
        <a:p>
          <a:r>
            <a:rPr lang="en-US" sz="2000" dirty="0"/>
            <a:t>Communicates with parents in Hmong but uses English conversationally at school</a:t>
          </a:r>
        </a:p>
      </dgm:t>
    </dgm:pt>
    <dgm:pt modelId="{F0BA7759-BE95-428E-8956-7DD08202647F}" type="parTrans" cxnId="{98FF73E2-9C5E-42C5-A21A-FAC8FB09E1B9}">
      <dgm:prSet/>
      <dgm:spPr/>
      <dgm:t>
        <a:bodyPr/>
        <a:lstStyle/>
        <a:p>
          <a:endParaRPr lang="en-US"/>
        </a:p>
      </dgm:t>
    </dgm:pt>
    <dgm:pt modelId="{66FA3C26-140F-499E-A301-E000212D6C3A}" type="sibTrans" cxnId="{98FF73E2-9C5E-42C5-A21A-FAC8FB09E1B9}">
      <dgm:prSet/>
      <dgm:spPr/>
      <dgm:t>
        <a:bodyPr/>
        <a:lstStyle/>
        <a:p>
          <a:endParaRPr lang="en-US"/>
        </a:p>
      </dgm:t>
    </dgm:pt>
    <dgm:pt modelId="{24E3FA18-7C57-4BFA-9550-2CDF5DD421B4}">
      <dgm:prSet custT="1"/>
      <dgm:spPr/>
      <dgm:t>
        <a:bodyPr/>
        <a:lstStyle/>
        <a:p>
          <a:r>
            <a:rPr lang="en-US" sz="2000" dirty="0"/>
            <a:t>Proficient in basic interpersonal communication skills (conversational) skills</a:t>
          </a:r>
        </a:p>
      </dgm:t>
    </dgm:pt>
    <dgm:pt modelId="{E67FEB57-32F6-4F5F-A709-EAE80E2C8E75}" type="parTrans" cxnId="{694F5C03-C684-431F-BDB5-781C79B3F9F7}">
      <dgm:prSet/>
      <dgm:spPr/>
      <dgm:t>
        <a:bodyPr/>
        <a:lstStyle/>
        <a:p>
          <a:endParaRPr lang="en-US"/>
        </a:p>
      </dgm:t>
    </dgm:pt>
    <dgm:pt modelId="{D763C34F-897A-43BF-B61A-E8C3599F38CF}" type="sibTrans" cxnId="{694F5C03-C684-431F-BDB5-781C79B3F9F7}">
      <dgm:prSet/>
      <dgm:spPr/>
      <dgm:t>
        <a:bodyPr/>
        <a:lstStyle/>
        <a:p>
          <a:endParaRPr lang="en-US"/>
        </a:p>
      </dgm:t>
    </dgm:pt>
    <dgm:pt modelId="{60D23190-B2F8-4DB2-852E-B99EFA4C76F8}">
      <dgm:prSet custT="1"/>
      <dgm:spPr/>
      <dgm:t>
        <a:bodyPr/>
        <a:lstStyle/>
        <a:p>
          <a:r>
            <a:rPr lang="en-US" sz="2000" dirty="0"/>
            <a:t>Beginning to develop cognitive academic language proficiency</a:t>
          </a:r>
        </a:p>
      </dgm:t>
    </dgm:pt>
    <dgm:pt modelId="{89A8576C-0636-4C03-ACD6-B56198805CD2}" type="parTrans" cxnId="{0A0E0EE5-3DF8-453E-BFE0-4FAC721E1327}">
      <dgm:prSet/>
      <dgm:spPr/>
      <dgm:t>
        <a:bodyPr/>
        <a:lstStyle/>
        <a:p>
          <a:endParaRPr lang="en-US"/>
        </a:p>
      </dgm:t>
    </dgm:pt>
    <dgm:pt modelId="{D9517298-D62E-4B8E-94E1-60EB0163CAB6}" type="sibTrans" cxnId="{0A0E0EE5-3DF8-453E-BFE0-4FAC721E1327}">
      <dgm:prSet/>
      <dgm:spPr/>
      <dgm:t>
        <a:bodyPr/>
        <a:lstStyle/>
        <a:p>
          <a:endParaRPr lang="en-US"/>
        </a:p>
      </dgm:t>
    </dgm:pt>
    <dgm:pt modelId="{BE3CC6DF-EE3F-4B54-B0B6-51C22CA28755}" type="pres">
      <dgm:prSet presAssocID="{F41D2F9F-BDCB-49A1-94DB-19702BA41474}" presName="linear" presStyleCnt="0">
        <dgm:presLayoutVars>
          <dgm:animLvl val="lvl"/>
          <dgm:resizeHandles val="exact"/>
        </dgm:presLayoutVars>
      </dgm:prSet>
      <dgm:spPr/>
    </dgm:pt>
    <dgm:pt modelId="{B22AF572-9BA8-4FCA-970D-F0EDD55CD8BE}" type="pres">
      <dgm:prSet presAssocID="{710F5CEA-B0CA-4C2B-B82B-09CD640D07C8}" presName="parentText" presStyleLbl="node1" presStyleIdx="0" presStyleCnt="2" custLinFactNeighborX="1" custLinFactNeighborY="-38677">
        <dgm:presLayoutVars>
          <dgm:chMax val="0"/>
          <dgm:bulletEnabled val="1"/>
        </dgm:presLayoutVars>
      </dgm:prSet>
      <dgm:spPr/>
    </dgm:pt>
    <dgm:pt modelId="{F0CCD8C3-4B5F-467B-9CD7-8EE62BD03DFF}" type="pres">
      <dgm:prSet presAssocID="{710F5CEA-B0CA-4C2B-B82B-09CD640D07C8}" presName="childText" presStyleLbl="revTx" presStyleIdx="0" presStyleCnt="2">
        <dgm:presLayoutVars>
          <dgm:bulletEnabled val="1"/>
        </dgm:presLayoutVars>
      </dgm:prSet>
      <dgm:spPr/>
    </dgm:pt>
    <dgm:pt modelId="{C1584A06-ECB3-40C9-9AC8-4397B37C2B38}" type="pres">
      <dgm:prSet presAssocID="{1CA80CAB-760D-4F39-8545-E70242B8DA94}" presName="parentText" presStyleLbl="node1" presStyleIdx="1" presStyleCnt="2">
        <dgm:presLayoutVars>
          <dgm:chMax val="0"/>
          <dgm:bulletEnabled val="1"/>
        </dgm:presLayoutVars>
      </dgm:prSet>
      <dgm:spPr/>
    </dgm:pt>
    <dgm:pt modelId="{1B543971-4418-407B-B7B3-7C2F65E48D78}" type="pres">
      <dgm:prSet presAssocID="{1CA80CAB-760D-4F39-8545-E70242B8DA94}" presName="childText" presStyleLbl="revTx" presStyleIdx="1" presStyleCnt="2">
        <dgm:presLayoutVars>
          <dgm:bulletEnabled val="1"/>
        </dgm:presLayoutVars>
      </dgm:prSet>
      <dgm:spPr/>
    </dgm:pt>
  </dgm:ptLst>
  <dgm:cxnLst>
    <dgm:cxn modelId="{694F5C03-C684-431F-BDB5-781C79B3F9F7}" srcId="{1CA80CAB-760D-4F39-8545-E70242B8DA94}" destId="{24E3FA18-7C57-4BFA-9550-2CDF5DD421B4}" srcOrd="4" destOrd="0" parTransId="{E67FEB57-32F6-4F5F-A709-EAE80E2C8E75}" sibTransId="{D763C34F-897A-43BF-B61A-E8C3599F38CF}"/>
    <dgm:cxn modelId="{3AB66C1A-3FE3-4203-B2CB-A2835E07FC7D}" type="presOf" srcId="{414EB354-B3F7-40C4-8367-2C38063A41C6}" destId="{1B543971-4418-407B-B7B3-7C2F65E48D78}" srcOrd="0" destOrd="2" presId="urn:microsoft.com/office/officeart/2005/8/layout/vList2"/>
    <dgm:cxn modelId="{3396604C-94E4-4E5A-9091-2EE5B429D15E}" type="presOf" srcId="{BC4BA132-C584-4877-BD9B-191BD623ED5F}" destId="{1B543971-4418-407B-B7B3-7C2F65E48D78}" srcOrd="0" destOrd="3" presId="urn:microsoft.com/office/officeart/2005/8/layout/vList2"/>
    <dgm:cxn modelId="{F5582C7C-859F-494F-9B65-130100C2DE72}" srcId="{1CA80CAB-760D-4F39-8545-E70242B8DA94}" destId="{A6B188F7-1DB0-41EF-B2B1-EE0BBAA1C975}" srcOrd="0" destOrd="0" parTransId="{A41C7CD0-7451-49B2-8053-CA28AFD3967A}" sibTransId="{2CC119D2-83CC-4071-81E4-740155FD8433}"/>
    <dgm:cxn modelId="{BC2A317D-25B0-4AA0-A50C-AF5A9B3E25D0}" type="presOf" srcId="{60D23190-B2F8-4DB2-852E-B99EFA4C76F8}" destId="{1B543971-4418-407B-B7B3-7C2F65E48D78}" srcOrd="0" destOrd="5" presId="urn:microsoft.com/office/officeart/2005/8/layout/vList2"/>
    <dgm:cxn modelId="{994A2580-ECD2-4750-B9C5-92B404077799}" srcId="{710F5CEA-B0CA-4C2B-B82B-09CD640D07C8}" destId="{CBF69EDB-300D-4BF4-8D3C-B4288EA98F66}" srcOrd="0" destOrd="0" parTransId="{0AE3A799-B265-49EB-B25D-4804C1E33E03}" sibTransId="{21460F81-7B53-4018-A2BF-E6755138223F}"/>
    <dgm:cxn modelId="{A07D9790-15FC-47A4-9D08-CB5D19BC7A5C}" type="presOf" srcId="{4168BDA8-DFD2-4EFA-B0F7-32D54F93FFCD}" destId="{1B543971-4418-407B-B7B3-7C2F65E48D78}" srcOrd="0" destOrd="1" presId="urn:microsoft.com/office/officeart/2005/8/layout/vList2"/>
    <dgm:cxn modelId="{43B1BC9B-F861-44E2-9EA5-09F4A1D1F40A}" srcId="{F41D2F9F-BDCB-49A1-94DB-19702BA41474}" destId="{710F5CEA-B0CA-4C2B-B82B-09CD640D07C8}" srcOrd="0" destOrd="0" parTransId="{B11833F9-F3D7-4C27-8AE8-9916FF8446A2}" sibTransId="{06C620F7-443A-4F69-87D7-21B5F2155B40}"/>
    <dgm:cxn modelId="{A0D870A2-E11E-4803-8AA6-19481D156F7E}" srcId="{1CA80CAB-760D-4F39-8545-E70242B8DA94}" destId="{4168BDA8-DFD2-4EFA-B0F7-32D54F93FFCD}" srcOrd="1" destOrd="0" parTransId="{AD0ED9F2-AE03-4A2D-8650-F51055631651}" sibTransId="{B1F55FDD-0316-4AAD-A4B7-5978D36C1006}"/>
    <dgm:cxn modelId="{91D8B3A5-93CB-4F97-9446-D8F653457C78}" type="presOf" srcId="{A6B188F7-1DB0-41EF-B2B1-EE0BBAA1C975}" destId="{1B543971-4418-407B-B7B3-7C2F65E48D78}" srcOrd="0" destOrd="0" presId="urn:microsoft.com/office/officeart/2005/8/layout/vList2"/>
    <dgm:cxn modelId="{416976A8-40C5-4C87-B37F-147A311891C0}" srcId="{F41D2F9F-BDCB-49A1-94DB-19702BA41474}" destId="{1CA80CAB-760D-4F39-8545-E70242B8DA94}" srcOrd="1" destOrd="0" parTransId="{30F8A385-6946-48E8-BFBA-7F7D6715C26E}" sibTransId="{91D1B731-B185-45B1-B29A-5546024B498C}"/>
    <dgm:cxn modelId="{541CA2B0-0737-41FF-A4EB-ED5D7ABF33B5}" type="presOf" srcId="{1CA80CAB-760D-4F39-8545-E70242B8DA94}" destId="{C1584A06-ECB3-40C9-9AC8-4397B37C2B38}" srcOrd="0" destOrd="0" presId="urn:microsoft.com/office/officeart/2005/8/layout/vList2"/>
    <dgm:cxn modelId="{5F0B07D0-6E9E-4F58-AA1C-C40CC5FB6F8C}" type="presOf" srcId="{F41D2F9F-BDCB-49A1-94DB-19702BA41474}" destId="{BE3CC6DF-EE3F-4B54-B0B6-51C22CA28755}" srcOrd="0" destOrd="0" presId="urn:microsoft.com/office/officeart/2005/8/layout/vList2"/>
    <dgm:cxn modelId="{D1BD87DC-C14A-4373-81C2-13DDCF7321A7}" type="presOf" srcId="{710F5CEA-B0CA-4C2B-B82B-09CD640D07C8}" destId="{B22AF572-9BA8-4FCA-970D-F0EDD55CD8BE}" srcOrd="0" destOrd="0" presId="urn:microsoft.com/office/officeart/2005/8/layout/vList2"/>
    <dgm:cxn modelId="{98FF73E2-9C5E-42C5-A21A-FAC8FB09E1B9}" srcId="{1CA80CAB-760D-4F39-8545-E70242B8DA94}" destId="{BC4BA132-C584-4877-BD9B-191BD623ED5F}" srcOrd="3" destOrd="0" parTransId="{F0BA7759-BE95-428E-8956-7DD08202647F}" sibTransId="{66FA3C26-140F-499E-A301-E000212D6C3A}"/>
    <dgm:cxn modelId="{0A0E0EE5-3DF8-453E-BFE0-4FAC721E1327}" srcId="{1CA80CAB-760D-4F39-8545-E70242B8DA94}" destId="{60D23190-B2F8-4DB2-852E-B99EFA4C76F8}" srcOrd="5" destOrd="0" parTransId="{89A8576C-0636-4C03-ACD6-B56198805CD2}" sibTransId="{D9517298-D62E-4B8E-94E1-60EB0163CAB6}"/>
    <dgm:cxn modelId="{DE06ACEA-6EA3-4736-8EB3-16EE43B02FFC}" type="presOf" srcId="{24E3FA18-7C57-4BFA-9550-2CDF5DD421B4}" destId="{1B543971-4418-407B-B7B3-7C2F65E48D78}" srcOrd="0" destOrd="4" presId="urn:microsoft.com/office/officeart/2005/8/layout/vList2"/>
    <dgm:cxn modelId="{4852E2EF-5D84-4C98-B865-3B1E6299C8C7}" type="presOf" srcId="{CBF69EDB-300D-4BF4-8D3C-B4288EA98F66}" destId="{F0CCD8C3-4B5F-467B-9CD7-8EE62BD03DFF}" srcOrd="0" destOrd="0" presId="urn:microsoft.com/office/officeart/2005/8/layout/vList2"/>
    <dgm:cxn modelId="{0A5B44FC-C18F-430E-98B9-36D954770D86}" srcId="{1CA80CAB-760D-4F39-8545-E70242B8DA94}" destId="{414EB354-B3F7-40C4-8367-2C38063A41C6}" srcOrd="2" destOrd="0" parTransId="{92E9A99C-DB36-4BC3-8131-58DA9B4BD0CD}" sibTransId="{02E4E572-9BC7-4FA9-9787-34E5A33A303D}"/>
    <dgm:cxn modelId="{E11392E4-B425-4A01-8880-DCC2CCEA443C}" type="presParOf" srcId="{BE3CC6DF-EE3F-4B54-B0B6-51C22CA28755}" destId="{B22AF572-9BA8-4FCA-970D-F0EDD55CD8BE}" srcOrd="0" destOrd="0" presId="urn:microsoft.com/office/officeart/2005/8/layout/vList2"/>
    <dgm:cxn modelId="{B387AFF8-0572-4F79-A248-5E98CFB590B3}" type="presParOf" srcId="{BE3CC6DF-EE3F-4B54-B0B6-51C22CA28755}" destId="{F0CCD8C3-4B5F-467B-9CD7-8EE62BD03DFF}" srcOrd="1" destOrd="0" presId="urn:microsoft.com/office/officeart/2005/8/layout/vList2"/>
    <dgm:cxn modelId="{3CA21A76-A3C5-4F59-AFAC-2D8D09732E68}" type="presParOf" srcId="{BE3CC6DF-EE3F-4B54-B0B6-51C22CA28755}" destId="{C1584A06-ECB3-40C9-9AC8-4397B37C2B38}" srcOrd="2" destOrd="0" presId="urn:microsoft.com/office/officeart/2005/8/layout/vList2"/>
    <dgm:cxn modelId="{F436F38B-17C4-4CAA-B3BC-4A4819F40B43}" type="presParOf" srcId="{BE3CC6DF-EE3F-4B54-B0B6-51C22CA28755}" destId="{1B543971-4418-407B-B7B3-7C2F65E48D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68A25C-613A-4870-87D1-044FB6B1905B}" type="doc">
      <dgm:prSet loTypeId="urn:microsoft.com/office/officeart/2005/8/layout/hierarchy1" loCatId="hierarchy" qsTypeId="urn:microsoft.com/office/officeart/2005/8/quickstyle/simple4" qsCatId="simple" csTypeId="urn:microsoft.com/office/officeart/2005/8/colors/colorful1" csCatId="colorful"/>
      <dgm:spPr/>
      <dgm:t>
        <a:bodyPr/>
        <a:lstStyle/>
        <a:p>
          <a:endParaRPr lang="en-US"/>
        </a:p>
      </dgm:t>
    </dgm:pt>
    <dgm:pt modelId="{87B91555-2C67-480E-894E-7499DE052FD5}">
      <dgm:prSet/>
      <dgm:spPr/>
      <dgm:t>
        <a:bodyPr/>
        <a:lstStyle/>
        <a:p>
          <a:r>
            <a:rPr lang="en-US"/>
            <a:t>Aligned to students’ current language proficiency level</a:t>
          </a:r>
        </a:p>
      </dgm:t>
    </dgm:pt>
    <dgm:pt modelId="{3E4270BD-124D-40A7-A14D-7BB1AD26D5DE}" type="parTrans" cxnId="{271988BB-7050-4F9C-9E5C-92A05F56B090}">
      <dgm:prSet/>
      <dgm:spPr/>
      <dgm:t>
        <a:bodyPr/>
        <a:lstStyle/>
        <a:p>
          <a:endParaRPr lang="en-US"/>
        </a:p>
      </dgm:t>
    </dgm:pt>
    <dgm:pt modelId="{BC12B9EA-8AAB-4FE1-A3E8-63E0D7619AF4}" type="sibTrans" cxnId="{271988BB-7050-4F9C-9E5C-92A05F56B090}">
      <dgm:prSet/>
      <dgm:spPr/>
      <dgm:t>
        <a:bodyPr/>
        <a:lstStyle/>
        <a:p>
          <a:endParaRPr lang="en-US"/>
        </a:p>
      </dgm:t>
    </dgm:pt>
    <dgm:pt modelId="{FE84AC39-FE9A-4181-A95A-A03064DD54E7}">
      <dgm:prSet/>
      <dgm:spPr/>
      <dgm:t>
        <a:bodyPr/>
        <a:lstStyle/>
        <a:p>
          <a:r>
            <a:rPr lang="en-US"/>
            <a:t>Aligned to California ELD standards in listening, speaking reading or writing</a:t>
          </a:r>
        </a:p>
      </dgm:t>
    </dgm:pt>
    <dgm:pt modelId="{5E3218B9-6122-41ED-A83A-97F28F6F5B5E}" type="parTrans" cxnId="{D6979846-C84D-41EA-92D4-CD356CFF3A10}">
      <dgm:prSet/>
      <dgm:spPr/>
      <dgm:t>
        <a:bodyPr/>
        <a:lstStyle/>
        <a:p>
          <a:endParaRPr lang="en-US"/>
        </a:p>
      </dgm:t>
    </dgm:pt>
    <dgm:pt modelId="{686E7ED3-BDA4-40DA-AC3C-271DCB7ABA66}" type="sibTrans" cxnId="{D6979846-C84D-41EA-92D4-CD356CFF3A10}">
      <dgm:prSet/>
      <dgm:spPr/>
      <dgm:t>
        <a:bodyPr/>
        <a:lstStyle/>
        <a:p>
          <a:endParaRPr lang="en-US"/>
        </a:p>
      </dgm:t>
    </dgm:pt>
    <dgm:pt modelId="{C20033AC-4CAA-4720-AB51-F731DDE8B66F}">
      <dgm:prSet/>
      <dgm:spPr/>
      <dgm:t>
        <a:bodyPr/>
        <a:lstStyle/>
        <a:p>
          <a:r>
            <a:rPr lang="en-US"/>
            <a:t>Drafted to account for student’s language ability</a:t>
          </a:r>
        </a:p>
      </dgm:t>
    </dgm:pt>
    <dgm:pt modelId="{B7F451EE-BBFF-4675-8C44-F37D6479DD10}" type="parTrans" cxnId="{D9B925FD-0148-49EF-8D64-ECC45F8A4651}">
      <dgm:prSet/>
      <dgm:spPr/>
      <dgm:t>
        <a:bodyPr/>
        <a:lstStyle/>
        <a:p>
          <a:endParaRPr lang="en-US"/>
        </a:p>
      </dgm:t>
    </dgm:pt>
    <dgm:pt modelId="{EC20D286-7BF6-4F13-BBA1-3C599D8C1AFB}" type="sibTrans" cxnId="{D9B925FD-0148-49EF-8D64-ECC45F8A4651}">
      <dgm:prSet/>
      <dgm:spPr/>
      <dgm:t>
        <a:bodyPr/>
        <a:lstStyle/>
        <a:p>
          <a:endParaRPr lang="en-US"/>
        </a:p>
      </dgm:t>
    </dgm:pt>
    <dgm:pt modelId="{69CA05D1-B7B5-4A9C-A255-1DE05C929A11}" type="pres">
      <dgm:prSet presAssocID="{5268A25C-613A-4870-87D1-044FB6B1905B}" presName="hierChild1" presStyleCnt="0">
        <dgm:presLayoutVars>
          <dgm:chPref val="1"/>
          <dgm:dir/>
          <dgm:animOne val="branch"/>
          <dgm:animLvl val="lvl"/>
          <dgm:resizeHandles/>
        </dgm:presLayoutVars>
      </dgm:prSet>
      <dgm:spPr/>
    </dgm:pt>
    <dgm:pt modelId="{1CC9FF3D-B044-47EA-907F-1E2151E2C56E}" type="pres">
      <dgm:prSet presAssocID="{87B91555-2C67-480E-894E-7499DE052FD5}" presName="hierRoot1" presStyleCnt="0"/>
      <dgm:spPr/>
    </dgm:pt>
    <dgm:pt modelId="{99F9F6FC-6D1B-421E-89B4-2E41CA5AB7AD}" type="pres">
      <dgm:prSet presAssocID="{87B91555-2C67-480E-894E-7499DE052FD5}" presName="composite" presStyleCnt="0"/>
      <dgm:spPr/>
    </dgm:pt>
    <dgm:pt modelId="{A91D3351-4E2E-4C81-84AD-A3D8E8CFB69B}" type="pres">
      <dgm:prSet presAssocID="{87B91555-2C67-480E-894E-7499DE052FD5}" presName="background" presStyleLbl="node0" presStyleIdx="0" presStyleCnt="3"/>
      <dgm:spPr/>
    </dgm:pt>
    <dgm:pt modelId="{BD5F54A7-A026-4362-85BF-18D3E7D47FCC}" type="pres">
      <dgm:prSet presAssocID="{87B91555-2C67-480E-894E-7499DE052FD5}" presName="text" presStyleLbl="fgAcc0" presStyleIdx="0" presStyleCnt="3">
        <dgm:presLayoutVars>
          <dgm:chPref val="3"/>
        </dgm:presLayoutVars>
      </dgm:prSet>
      <dgm:spPr/>
    </dgm:pt>
    <dgm:pt modelId="{18DA1591-ABC5-45EC-A6C8-C7F738B5BC4D}" type="pres">
      <dgm:prSet presAssocID="{87B91555-2C67-480E-894E-7499DE052FD5}" presName="hierChild2" presStyleCnt="0"/>
      <dgm:spPr/>
    </dgm:pt>
    <dgm:pt modelId="{BEA3B816-1DB7-4EEE-8FE1-8F218202BC86}" type="pres">
      <dgm:prSet presAssocID="{FE84AC39-FE9A-4181-A95A-A03064DD54E7}" presName="hierRoot1" presStyleCnt="0"/>
      <dgm:spPr/>
    </dgm:pt>
    <dgm:pt modelId="{735DFA1D-333F-4548-8D05-E07D2367B3A2}" type="pres">
      <dgm:prSet presAssocID="{FE84AC39-FE9A-4181-A95A-A03064DD54E7}" presName="composite" presStyleCnt="0"/>
      <dgm:spPr/>
    </dgm:pt>
    <dgm:pt modelId="{73B06079-2BAB-4919-BFFC-863FF6515A9F}" type="pres">
      <dgm:prSet presAssocID="{FE84AC39-FE9A-4181-A95A-A03064DD54E7}" presName="background" presStyleLbl="node0" presStyleIdx="1" presStyleCnt="3"/>
      <dgm:spPr/>
    </dgm:pt>
    <dgm:pt modelId="{F30CF208-953B-4149-84A9-AAEB1884541B}" type="pres">
      <dgm:prSet presAssocID="{FE84AC39-FE9A-4181-A95A-A03064DD54E7}" presName="text" presStyleLbl="fgAcc0" presStyleIdx="1" presStyleCnt="3">
        <dgm:presLayoutVars>
          <dgm:chPref val="3"/>
        </dgm:presLayoutVars>
      </dgm:prSet>
      <dgm:spPr/>
    </dgm:pt>
    <dgm:pt modelId="{82BD337A-2C44-4C71-8E24-83621516808A}" type="pres">
      <dgm:prSet presAssocID="{FE84AC39-FE9A-4181-A95A-A03064DD54E7}" presName="hierChild2" presStyleCnt="0"/>
      <dgm:spPr/>
    </dgm:pt>
    <dgm:pt modelId="{87637BCB-CD22-439E-ABA1-477DCF6F3B7F}" type="pres">
      <dgm:prSet presAssocID="{C20033AC-4CAA-4720-AB51-F731DDE8B66F}" presName="hierRoot1" presStyleCnt="0"/>
      <dgm:spPr/>
    </dgm:pt>
    <dgm:pt modelId="{45E40BF1-A9A0-4C5C-9A97-ECFB538B7C16}" type="pres">
      <dgm:prSet presAssocID="{C20033AC-4CAA-4720-AB51-F731DDE8B66F}" presName="composite" presStyleCnt="0"/>
      <dgm:spPr/>
    </dgm:pt>
    <dgm:pt modelId="{3D111D87-B660-4B63-9AE8-E6AA1852FF9E}" type="pres">
      <dgm:prSet presAssocID="{C20033AC-4CAA-4720-AB51-F731DDE8B66F}" presName="background" presStyleLbl="node0" presStyleIdx="2" presStyleCnt="3"/>
      <dgm:spPr/>
    </dgm:pt>
    <dgm:pt modelId="{C8B0B057-FC78-4ECE-9986-4A4561DEE317}" type="pres">
      <dgm:prSet presAssocID="{C20033AC-4CAA-4720-AB51-F731DDE8B66F}" presName="text" presStyleLbl="fgAcc0" presStyleIdx="2" presStyleCnt="3">
        <dgm:presLayoutVars>
          <dgm:chPref val="3"/>
        </dgm:presLayoutVars>
      </dgm:prSet>
      <dgm:spPr/>
    </dgm:pt>
    <dgm:pt modelId="{F5CBC5D3-7870-48CD-8B5A-2F515A4EA2A3}" type="pres">
      <dgm:prSet presAssocID="{C20033AC-4CAA-4720-AB51-F731DDE8B66F}" presName="hierChild2" presStyleCnt="0"/>
      <dgm:spPr/>
    </dgm:pt>
  </dgm:ptLst>
  <dgm:cxnLst>
    <dgm:cxn modelId="{B6AE2518-2415-4ACB-939D-8AF93C37C9FD}" type="presOf" srcId="{C20033AC-4CAA-4720-AB51-F731DDE8B66F}" destId="{C8B0B057-FC78-4ECE-9986-4A4561DEE317}" srcOrd="0" destOrd="0" presId="urn:microsoft.com/office/officeart/2005/8/layout/hierarchy1"/>
    <dgm:cxn modelId="{D6979846-C84D-41EA-92D4-CD356CFF3A10}" srcId="{5268A25C-613A-4870-87D1-044FB6B1905B}" destId="{FE84AC39-FE9A-4181-A95A-A03064DD54E7}" srcOrd="1" destOrd="0" parTransId="{5E3218B9-6122-41ED-A83A-97F28F6F5B5E}" sibTransId="{686E7ED3-BDA4-40DA-AC3C-271DCB7ABA66}"/>
    <dgm:cxn modelId="{1F1E9848-E7D0-4E31-92B3-64BA32FA0D56}" type="presOf" srcId="{5268A25C-613A-4870-87D1-044FB6B1905B}" destId="{69CA05D1-B7B5-4A9C-A255-1DE05C929A11}" srcOrd="0" destOrd="0" presId="urn:microsoft.com/office/officeart/2005/8/layout/hierarchy1"/>
    <dgm:cxn modelId="{82517956-3197-46EC-A360-E4B03B06279B}" type="presOf" srcId="{FE84AC39-FE9A-4181-A95A-A03064DD54E7}" destId="{F30CF208-953B-4149-84A9-AAEB1884541B}" srcOrd="0" destOrd="0" presId="urn:microsoft.com/office/officeart/2005/8/layout/hierarchy1"/>
    <dgm:cxn modelId="{271988BB-7050-4F9C-9E5C-92A05F56B090}" srcId="{5268A25C-613A-4870-87D1-044FB6B1905B}" destId="{87B91555-2C67-480E-894E-7499DE052FD5}" srcOrd="0" destOrd="0" parTransId="{3E4270BD-124D-40A7-A14D-7BB1AD26D5DE}" sibTransId="{BC12B9EA-8AAB-4FE1-A3E8-63E0D7619AF4}"/>
    <dgm:cxn modelId="{011362EC-A9AB-4D35-9C03-B43B8BB051BC}" type="presOf" srcId="{87B91555-2C67-480E-894E-7499DE052FD5}" destId="{BD5F54A7-A026-4362-85BF-18D3E7D47FCC}" srcOrd="0" destOrd="0" presId="urn:microsoft.com/office/officeart/2005/8/layout/hierarchy1"/>
    <dgm:cxn modelId="{D9B925FD-0148-49EF-8D64-ECC45F8A4651}" srcId="{5268A25C-613A-4870-87D1-044FB6B1905B}" destId="{C20033AC-4CAA-4720-AB51-F731DDE8B66F}" srcOrd="2" destOrd="0" parTransId="{B7F451EE-BBFF-4675-8C44-F37D6479DD10}" sibTransId="{EC20D286-7BF6-4F13-BBA1-3C599D8C1AFB}"/>
    <dgm:cxn modelId="{06E4816B-4E69-4AEA-833E-3DF21ED84E64}" type="presParOf" srcId="{69CA05D1-B7B5-4A9C-A255-1DE05C929A11}" destId="{1CC9FF3D-B044-47EA-907F-1E2151E2C56E}" srcOrd="0" destOrd="0" presId="urn:microsoft.com/office/officeart/2005/8/layout/hierarchy1"/>
    <dgm:cxn modelId="{7F44E3CC-8FB1-4D28-BB51-F3FAD1D2399A}" type="presParOf" srcId="{1CC9FF3D-B044-47EA-907F-1E2151E2C56E}" destId="{99F9F6FC-6D1B-421E-89B4-2E41CA5AB7AD}" srcOrd="0" destOrd="0" presId="urn:microsoft.com/office/officeart/2005/8/layout/hierarchy1"/>
    <dgm:cxn modelId="{5B798227-979B-44EF-BE25-B78300B70F87}" type="presParOf" srcId="{99F9F6FC-6D1B-421E-89B4-2E41CA5AB7AD}" destId="{A91D3351-4E2E-4C81-84AD-A3D8E8CFB69B}" srcOrd="0" destOrd="0" presId="urn:microsoft.com/office/officeart/2005/8/layout/hierarchy1"/>
    <dgm:cxn modelId="{B1E35B49-C66C-43C8-BFA3-848A6ACA260B}" type="presParOf" srcId="{99F9F6FC-6D1B-421E-89B4-2E41CA5AB7AD}" destId="{BD5F54A7-A026-4362-85BF-18D3E7D47FCC}" srcOrd="1" destOrd="0" presId="urn:microsoft.com/office/officeart/2005/8/layout/hierarchy1"/>
    <dgm:cxn modelId="{25571FFB-08A8-4B38-AB47-E88BCB203E2D}" type="presParOf" srcId="{1CC9FF3D-B044-47EA-907F-1E2151E2C56E}" destId="{18DA1591-ABC5-45EC-A6C8-C7F738B5BC4D}" srcOrd="1" destOrd="0" presId="urn:microsoft.com/office/officeart/2005/8/layout/hierarchy1"/>
    <dgm:cxn modelId="{8E140EE5-E8F8-4044-BA7D-CD5E3A2CD433}" type="presParOf" srcId="{69CA05D1-B7B5-4A9C-A255-1DE05C929A11}" destId="{BEA3B816-1DB7-4EEE-8FE1-8F218202BC86}" srcOrd="1" destOrd="0" presId="urn:microsoft.com/office/officeart/2005/8/layout/hierarchy1"/>
    <dgm:cxn modelId="{3BF26AE1-DBC7-4B5A-9FF0-40A4A3E3BDDC}" type="presParOf" srcId="{BEA3B816-1DB7-4EEE-8FE1-8F218202BC86}" destId="{735DFA1D-333F-4548-8D05-E07D2367B3A2}" srcOrd="0" destOrd="0" presId="urn:microsoft.com/office/officeart/2005/8/layout/hierarchy1"/>
    <dgm:cxn modelId="{DD54DC6D-57FC-4E26-859C-94217D864E0D}" type="presParOf" srcId="{735DFA1D-333F-4548-8D05-E07D2367B3A2}" destId="{73B06079-2BAB-4919-BFFC-863FF6515A9F}" srcOrd="0" destOrd="0" presId="urn:microsoft.com/office/officeart/2005/8/layout/hierarchy1"/>
    <dgm:cxn modelId="{9A1D7CEC-BED5-4CD5-A4E9-BC0429007555}" type="presParOf" srcId="{735DFA1D-333F-4548-8D05-E07D2367B3A2}" destId="{F30CF208-953B-4149-84A9-AAEB1884541B}" srcOrd="1" destOrd="0" presId="urn:microsoft.com/office/officeart/2005/8/layout/hierarchy1"/>
    <dgm:cxn modelId="{2907D2CE-2E30-4442-B757-70988874AA6E}" type="presParOf" srcId="{BEA3B816-1DB7-4EEE-8FE1-8F218202BC86}" destId="{82BD337A-2C44-4C71-8E24-83621516808A}" srcOrd="1" destOrd="0" presId="urn:microsoft.com/office/officeart/2005/8/layout/hierarchy1"/>
    <dgm:cxn modelId="{0D515A62-52F8-4BCB-AFFB-D513BA3C5722}" type="presParOf" srcId="{69CA05D1-B7B5-4A9C-A255-1DE05C929A11}" destId="{87637BCB-CD22-439E-ABA1-477DCF6F3B7F}" srcOrd="2" destOrd="0" presId="urn:microsoft.com/office/officeart/2005/8/layout/hierarchy1"/>
    <dgm:cxn modelId="{FAE4B4D3-C369-4FB8-AECD-F4DE3BD0E358}" type="presParOf" srcId="{87637BCB-CD22-439E-ABA1-477DCF6F3B7F}" destId="{45E40BF1-A9A0-4C5C-9A97-ECFB538B7C16}" srcOrd="0" destOrd="0" presId="urn:microsoft.com/office/officeart/2005/8/layout/hierarchy1"/>
    <dgm:cxn modelId="{F7280623-CB69-4FA3-A8D9-BD6C1DEFDCE8}" type="presParOf" srcId="{45E40BF1-A9A0-4C5C-9A97-ECFB538B7C16}" destId="{3D111D87-B660-4B63-9AE8-E6AA1852FF9E}" srcOrd="0" destOrd="0" presId="urn:microsoft.com/office/officeart/2005/8/layout/hierarchy1"/>
    <dgm:cxn modelId="{BDEF1CB8-1F5F-4037-98D1-9F608CA5621F}" type="presParOf" srcId="{45E40BF1-A9A0-4C5C-9A97-ECFB538B7C16}" destId="{C8B0B057-FC78-4ECE-9986-4A4561DEE317}" srcOrd="1" destOrd="0" presId="urn:microsoft.com/office/officeart/2005/8/layout/hierarchy1"/>
    <dgm:cxn modelId="{2B47610E-A48D-4AB7-AF68-B0FAC5EDDABE}" type="presParOf" srcId="{87637BCB-CD22-439E-ABA1-477DCF6F3B7F}" destId="{F5CBC5D3-7870-48CD-8B5A-2F515A4EA2A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E9F40C-6A6A-4F17-B5BC-E540886610C3}" type="doc">
      <dgm:prSet loTypeId="urn:microsoft.com/office/officeart/2016/7/layout/VerticalSolidActionList" loCatId="List" qsTypeId="urn:microsoft.com/office/officeart/2005/8/quickstyle/simple1" qsCatId="simple" csTypeId="urn:microsoft.com/office/officeart/2005/8/colors/accent2_2" csCatId="accent2" phldr="1"/>
      <dgm:spPr/>
      <dgm:t>
        <a:bodyPr/>
        <a:lstStyle/>
        <a:p>
          <a:endParaRPr lang="en-US"/>
        </a:p>
      </dgm:t>
    </dgm:pt>
    <dgm:pt modelId="{A4521608-B0F3-4DA3-B738-00AF5F211D36}">
      <dgm:prSet/>
      <dgm:spPr/>
      <dgm:t>
        <a:bodyPr/>
        <a:lstStyle/>
        <a:p>
          <a:r>
            <a:rPr lang="en-US"/>
            <a:t>Goal</a:t>
          </a:r>
        </a:p>
      </dgm:t>
    </dgm:pt>
    <dgm:pt modelId="{17D29923-82C9-40D5-A353-B8DECC0578D8}" type="parTrans" cxnId="{8F089B95-ACE3-4DBD-AB37-3D057921289E}">
      <dgm:prSet/>
      <dgm:spPr/>
      <dgm:t>
        <a:bodyPr/>
        <a:lstStyle/>
        <a:p>
          <a:endParaRPr lang="en-US"/>
        </a:p>
      </dgm:t>
    </dgm:pt>
    <dgm:pt modelId="{9752E56C-31F6-47BF-A4D1-200453734459}" type="sibTrans" cxnId="{8F089B95-ACE3-4DBD-AB37-3D057921289E}">
      <dgm:prSet/>
      <dgm:spPr/>
      <dgm:t>
        <a:bodyPr/>
        <a:lstStyle/>
        <a:p>
          <a:endParaRPr lang="en-US"/>
        </a:p>
      </dgm:t>
    </dgm:pt>
    <dgm:pt modelId="{636E1C76-4CA9-489B-95F8-466D6595B15A}">
      <dgm:prSet/>
      <dgm:spPr/>
      <dgm:t>
        <a:bodyPr/>
        <a:lstStyle/>
        <a:p>
          <a:r>
            <a:rPr lang="en-US" dirty="0"/>
            <a:t>Goal(s) drafted address need(s) in the area(s) of English Language Proficiency (Reading, Writing, Listening, Speaking) </a:t>
          </a:r>
        </a:p>
      </dgm:t>
    </dgm:pt>
    <dgm:pt modelId="{6298338D-F915-4177-BE6F-6869ED5DDE6C}" type="parTrans" cxnId="{0C5C3831-7525-403D-9D18-4BBE234B3E94}">
      <dgm:prSet/>
      <dgm:spPr/>
      <dgm:t>
        <a:bodyPr/>
        <a:lstStyle/>
        <a:p>
          <a:endParaRPr lang="en-US"/>
        </a:p>
      </dgm:t>
    </dgm:pt>
    <dgm:pt modelId="{103236F9-736A-4AA9-9A1D-F0B538459B4E}" type="sibTrans" cxnId="{0C5C3831-7525-403D-9D18-4BBE234B3E94}">
      <dgm:prSet/>
      <dgm:spPr/>
      <dgm:t>
        <a:bodyPr/>
        <a:lstStyle/>
        <a:p>
          <a:endParaRPr lang="en-US"/>
        </a:p>
      </dgm:t>
    </dgm:pt>
    <dgm:pt modelId="{6ACF7852-2300-441D-9332-B78ADEFBD8D9}">
      <dgm:prSet/>
      <dgm:spPr/>
      <dgm:t>
        <a:bodyPr/>
        <a:lstStyle/>
        <a:p>
          <a:r>
            <a:rPr lang="en-US"/>
            <a:t>Correlate</a:t>
          </a:r>
        </a:p>
      </dgm:t>
    </dgm:pt>
    <dgm:pt modelId="{B2E93D84-06C9-4D2D-AE68-298353C96331}" type="parTrans" cxnId="{5DC95EFF-E786-4F83-80E5-75A3365FCBCF}">
      <dgm:prSet/>
      <dgm:spPr/>
      <dgm:t>
        <a:bodyPr/>
        <a:lstStyle/>
        <a:p>
          <a:endParaRPr lang="en-US"/>
        </a:p>
      </dgm:t>
    </dgm:pt>
    <dgm:pt modelId="{9D1BDE45-2639-4962-A8AB-171161EE36CB}" type="sibTrans" cxnId="{5DC95EFF-E786-4F83-80E5-75A3365FCBCF}">
      <dgm:prSet/>
      <dgm:spPr/>
      <dgm:t>
        <a:bodyPr/>
        <a:lstStyle/>
        <a:p>
          <a:endParaRPr lang="en-US"/>
        </a:p>
      </dgm:t>
    </dgm:pt>
    <dgm:pt modelId="{7785BC64-7C19-4557-96F3-A5C7906312D5}">
      <dgm:prSet/>
      <dgm:spPr/>
      <dgm:t>
        <a:bodyPr/>
        <a:lstStyle/>
        <a:p>
          <a:r>
            <a:rPr lang="en-US" dirty="0"/>
            <a:t>Correlate to assessment results (ELPAC/ VCCALPS/PELS) and present levels</a:t>
          </a:r>
        </a:p>
      </dgm:t>
    </dgm:pt>
    <dgm:pt modelId="{EDEBB5E9-99FA-4B1A-A972-234C096147A6}" type="parTrans" cxnId="{4D8DD9C9-068E-4DAA-9EFC-869114648844}">
      <dgm:prSet/>
      <dgm:spPr/>
      <dgm:t>
        <a:bodyPr/>
        <a:lstStyle/>
        <a:p>
          <a:endParaRPr lang="en-US"/>
        </a:p>
      </dgm:t>
    </dgm:pt>
    <dgm:pt modelId="{19A83029-DB39-4094-9D81-7215B372804A}" type="sibTrans" cxnId="{4D8DD9C9-068E-4DAA-9EFC-869114648844}">
      <dgm:prSet/>
      <dgm:spPr/>
      <dgm:t>
        <a:bodyPr/>
        <a:lstStyle/>
        <a:p>
          <a:endParaRPr lang="en-US"/>
        </a:p>
      </dgm:t>
    </dgm:pt>
    <dgm:pt modelId="{7682AE3B-8826-477E-B178-DB0ABC18D579}">
      <dgm:prSet/>
      <dgm:spPr/>
      <dgm:t>
        <a:bodyPr/>
        <a:lstStyle/>
        <a:p>
          <a:r>
            <a:rPr lang="en-US"/>
            <a:t>Goal</a:t>
          </a:r>
        </a:p>
      </dgm:t>
    </dgm:pt>
    <dgm:pt modelId="{BED5EDDC-9393-47DB-85C6-27CF2FD4EB38}" type="parTrans" cxnId="{A04854BA-4FFB-4FF6-BA02-2A11DA787AD5}">
      <dgm:prSet/>
      <dgm:spPr/>
      <dgm:t>
        <a:bodyPr/>
        <a:lstStyle/>
        <a:p>
          <a:endParaRPr lang="en-US"/>
        </a:p>
      </dgm:t>
    </dgm:pt>
    <dgm:pt modelId="{8AAC20A0-4107-4B77-8362-F864BE59C1E3}" type="sibTrans" cxnId="{A04854BA-4FFB-4FF6-BA02-2A11DA787AD5}">
      <dgm:prSet/>
      <dgm:spPr/>
      <dgm:t>
        <a:bodyPr/>
        <a:lstStyle/>
        <a:p>
          <a:endParaRPr lang="en-US"/>
        </a:p>
      </dgm:t>
    </dgm:pt>
    <dgm:pt modelId="{A8C9B50E-4127-4411-87B7-1CB85F405754}">
      <dgm:prSet/>
      <dgm:spPr/>
      <dgm:t>
        <a:bodyPr/>
        <a:lstStyle/>
        <a:p>
          <a:r>
            <a:rPr lang="en-US"/>
            <a:t>Goal(s) in the area of language most likely will be in literacy or communication</a:t>
          </a:r>
        </a:p>
      </dgm:t>
    </dgm:pt>
    <dgm:pt modelId="{1763ABFE-B22F-4DC8-B9CD-819D36D8B4AD}" type="parTrans" cxnId="{3F5C31FD-DFDA-485C-A13B-32C574FBA6B8}">
      <dgm:prSet/>
      <dgm:spPr/>
      <dgm:t>
        <a:bodyPr/>
        <a:lstStyle/>
        <a:p>
          <a:endParaRPr lang="en-US"/>
        </a:p>
      </dgm:t>
    </dgm:pt>
    <dgm:pt modelId="{4CC5C2A2-21BC-4338-9C09-62C0CD50980C}" type="sibTrans" cxnId="{3F5C31FD-DFDA-485C-A13B-32C574FBA6B8}">
      <dgm:prSet/>
      <dgm:spPr/>
      <dgm:t>
        <a:bodyPr/>
        <a:lstStyle/>
        <a:p>
          <a:endParaRPr lang="en-US"/>
        </a:p>
      </dgm:t>
    </dgm:pt>
    <dgm:pt modelId="{15665F31-275B-46DC-A93E-8392076FCDFA}">
      <dgm:prSet/>
      <dgm:spPr/>
      <dgm:t>
        <a:bodyPr/>
        <a:lstStyle/>
        <a:p>
          <a:r>
            <a:rPr lang="en-US"/>
            <a:t>Select</a:t>
          </a:r>
        </a:p>
      </dgm:t>
    </dgm:pt>
    <dgm:pt modelId="{5A22A6EB-00A4-4364-A5D1-831919AABBFE}" type="parTrans" cxnId="{6EC530EA-D8DD-4FFE-8D4D-08DF16127DD6}">
      <dgm:prSet/>
      <dgm:spPr/>
      <dgm:t>
        <a:bodyPr/>
        <a:lstStyle/>
        <a:p>
          <a:endParaRPr lang="en-US"/>
        </a:p>
      </dgm:t>
    </dgm:pt>
    <dgm:pt modelId="{0A78D494-9E64-44F4-A881-FBB885B806DB}" type="sibTrans" cxnId="{6EC530EA-D8DD-4FFE-8D4D-08DF16127DD6}">
      <dgm:prSet/>
      <dgm:spPr/>
      <dgm:t>
        <a:bodyPr/>
        <a:lstStyle/>
        <a:p>
          <a:endParaRPr lang="en-US"/>
        </a:p>
      </dgm:t>
    </dgm:pt>
    <dgm:pt modelId="{93CBB28B-D30D-44F0-BA65-293AA959B89B}">
      <dgm:prSet/>
      <dgm:spPr/>
      <dgm:t>
        <a:bodyPr/>
        <a:lstStyle/>
        <a:p>
          <a:r>
            <a:rPr lang="en-US"/>
            <a:t>Select from the ELD standards in the GoalWizard</a:t>
          </a:r>
        </a:p>
      </dgm:t>
    </dgm:pt>
    <dgm:pt modelId="{E84E7C7F-F8AE-404B-9044-4460ADE410B3}" type="parTrans" cxnId="{DAE548D2-EDF5-44A3-9B34-967FDBE2DF46}">
      <dgm:prSet/>
      <dgm:spPr/>
      <dgm:t>
        <a:bodyPr/>
        <a:lstStyle/>
        <a:p>
          <a:endParaRPr lang="en-US"/>
        </a:p>
      </dgm:t>
    </dgm:pt>
    <dgm:pt modelId="{4F3ED7AB-879A-422A-8CAA-110B0D9CCD93}" type="sibTrans" cxnId="{DAE548D2-EDF5-44A3-9B34-967FDBE2DF46}">
      <dgm:prSet/>
      <dgm:spPr/>
      <dgm:t>
        <a:bodyPr/>
        <a:lstStyle/>
        <a:p>
          <a:endParaRPr lang="en-US"/>
        </a:p>
      </dgm:t>
    </dgm:pt>
    <dgm:pt modelId="{7BAE186C-4CD0-4834-B6C7-3FE754285137}">
      <dgm:prSet/>
      <dgm:spPr/>
      <dgm:t>
        <a:bodyPr/>
        <a:lstStyle/>
        <a:p>
          <a:r>
            <a:rPr lang="en-US"/>
            <a:t>Use</a:t>
          </a:r>
        </a:p>
      </dgm:t>
    </dgm:pt>
    <dgm:pt modelId="{E8629883-3D6B-4826-8EEB-21AEB06B0425}" type="parTrans" cxnId="{841AD996-18B8-403A-85CD-45834C89FD66}">
      <dgm:prSet/>
      <dgm:spPr/>
      <dgm:t>
        <a:bodyPr/>
        <a:lstStyle/>
        <a:p>
          <a:endParaRPr lang="en-US"/>
        </a:p>
      </dgm:t>
    </dgm:pt>
    <dgm:pt modelId="{F67FF9F3-1F25-451A-AEBF-90E2B9E03844}" type="sibTrans" cxnId="{841AD996-18B8-403A-85CD-45834C89FD66}">
      <dgm:prSet/>
      <dgm:spPr/>
      <dgm:t>
        <a:bodyPr/>
        <a:lstStyle/>
        <a:p>
          <a:endParaRPr lang="en-US"/>
        </a:p>
      </dgm:t>
    </dgm:pt>
    <dgm:pt modelId="{74C53C66-F32A-4713-82A0-3918E98234E6}">
      <dgm:prSet/>
      <dgm:spPr/>
      <dgm:t>
        <a:bodyPr/>
        <a:lstStyle/>
        <a:p>
          <a:r>
            <a:rPr lang="en-US" dirty="0"/>
            <a:t>Use the ELA correlation to guide the choice of goals that involve language and which will lead to linguistically appropriate goals</a:t>
          </a:r>
        </a:p>
      </dgm:t>
    </dgm:pt>
    <dgm:pt modelId="{E4E3573C-AF95-4710-B9D1-D8E11B44F46D}" type="parTrans" cxnId="{384C4936-A9A9-458F-B9AA-BA9871DAF29A}">
      <dgm:prSet/>
      <dgm:spPr/>
      <dgm:t>
        <a:bodyPr/>
        <a:lstStyle/>
        <a:p>
          <a:endParaRPr lang="en-US"/>
        </a:p>
      </dgm:t>
    </dgm:pt>
    <dgm:pt modelId="{FC2A75C1-7364-4A16-BF0B-90CDE5940D1B}" type="sibTrans" cxnId="{384C4936-A9A9-458F-B9AA-BA9871DAF29A}">
      <dgm:prSet/>
      <dgm:spPr/>
      <dgm:t>
        <a:bodyPr/>
        <a:lstStyle/>
        <a:p>
          <a:endParaRPr lang="en-US"/>
        </a:p>
      </dgm:t>
    </dgm:pt>
    <dgm:pt modelId="{ABB1142C-5B8D-4DE6-A067-B61F1A22C6D0}" type="pres">
      <dgm:prSet presAssocID="{10E9F40C-6A6A-4F17-B5BC-E540886610C3}" presName="Name0" presStyleCnt="0">
        <dgm:presLayoutVars>
          <dgm:dir/>
          <dgm:animLvl val="lvl"/>
          <dgm:resizeHandles val="exact"/>
        </dgm:presLayoutVars>
      </dgm:prSet>
      <dgm:spPr/>
    </dgm:pt>
    <dgm:pt modelId="{A1660BA4-C553-4D2F-BAAE-724C5EB75A35}" type="pres">
      <dgm:prSet presAssocID="{A4521608-B0F3-4DA3-B738-00AF5F211D36}" presName="linNode" presStyleCnt="0"/>
      <dgm:spPr/>
    </dgm:pt>
    <dgm:pt modelId="{751797EB-BE49-4465-A060-57FFE261FCE3}" type="pres">
      <dgm:prSet presAssocID="{A4521608-B0F3-4DA3-B738-00AF5F211D36}" presName="parentText" presStyleLbl="alignNode1" presStyleIdx="0" presStyleCnt="5">
        <dgm:presLayoutVars>
          <dgm:chMax val="1"/>
          <dgm:bulletEnabled/>
        </dgm:presLayoutVars>
      </dgm:prSet>
      <dgm:spPr/>
    </dgm:pt>
    <dgm:pt modelId="{B068F2FF-08D0-4AF2-B059-947AC6F7017A}" type="pres">
      <dgm:prSet presAssocID="{A4521608-B0F3-4DA3-B738-00AF5F211D36}" presName="descendantText" presStyleLbl="alignAccFollowNode1" presStyleIdx="0" presStyleCnt="5">
        <dgm:presLayoutVars>
          <dgm:bulletEnabled/>
        </dgm:presLayoutVars>
      </dgm:prSet>
      <dgm:spPr/>
    </dgm:pt>
    <dgm:pt modelId="{62F79CD9-C1E5-414E-80D7-C5D64A3E1D7A}" type="pres">
      <dgm:prSet presAssocID="{9752E56C-31F6-47BF-A4D1-200453734459}" presName="sp" presStyleCnt="0"/>
      <dgm:spPr/>
    </dgm:pt>
    <dgm:pt modelId="{186858C1-CA12-4019-93C0-9EC39168C630}" type="pres">
      <dgm:prSet presAssocID="{6ACF7852-2300-441D-9332-B78ADEFBD8D9}" presName="linNode" presStyleCnt="0"/>
      <dgm:spPr/>
    </dgm:pt>
    <dgm:pt modelId="{C669BED7-296B-4396-B157-34939B25B2E2}" type="pres">
      <dgm:prSet presAssocID="{6ACF7852-2300-441D-9332-B78ADEFBD8D9}" presName="parentText" presStyleLbl="alignNode1" presStyleIdx="1" presStyleCnt="5">
        <dgm:presLayoutVars>
          <dgm:chMax val="1"/>
          <dgm:bulletEnabled/>
        </dgm:presLayoutVars>
      </dgm:prSet>
      <dgm:spPr/>
    </dgm:pt>
    <dgm:pt modelId="{91536350-4E0D-4FBA-BC65-117CAEAE2827}" type="pres">
      <dgm:prSet presAssocID="{6ACF7852-2300-441D-9332-B78ADEFBD8D9}" presName="descendantText" presStyleLbl="alignAccFollowNode1" presStyleIdx="1" presStyleCnt="5">
        <dgm:presLayoutVars>
          <dgm:bulletEnabled/>
        </dgm:presLayoutVars>
      </dgm:prSet>
      <dgm:spPr/>
    </dgm:pt>
    <dgm:pt modelId="{ED6C1726-8F53-4548-A102-0B39A4365C9F}" type="pres">
      <dgm:prSet presAssocID="{9D1BDE45-2639-4962-A8AB-171161EE36CB}" presName="sp" presStyleCnt="0"/>
      <dgm:spPr/>
    </dgm:pt>
    <dgm:pt modelId="{A5C992E2-C856-450B-9A36-94F6154A939C}" type="pres">
      <dgm:prSet presAssocID="{7682AE3B-8826-477E-B178-DB0ABC18D579}" presName="linNode" presStyleCnt="0"/>
      <dgm:spPr/>
    </dgm:pt>
    <dgm:pt modelId="{3721B71B-862C-4C0D-AF73-22D2D3733031}" type="pres">
      <dgm:prSet presAssocID="{7682AE3B-8826-477E-B178-DB0ABC18D579}" presName="parentText" presStyleLbl="alignNode1" presStyleIdx="2" presStyleCnt="5">
        <dgm:presLayoutVars>
          <dgm:chMax val="1"/>
          <dgm:bulletEnabled/>
        </dgm:presLayoutVars>
      </dgm:prSet>
      <dgm:spPr/>
    </dgm:pt>
    <dgm:pt modelId="{78860177-8BB6-488B-8E28-490500824367}" type="pres">
      <dgm:prSet presAssocID="{7682AE3B-8826-477E-B178-DB0ABC18D579}" presName="descendantText" presStyleLbl="alignAccFollowNode1" presStyleIdx="2" presStyleCnt="5">
        <dgm:presLayoutVars>
          <dgm:bulletEnabled/>
        </dgm:presLayoutVars>
      </dgm:prSet>
      <dgm:spPr/>
    </dgm:pt>
    <dgm:pt modelId="{C714A3C4-6BBE-4087-B1CB-FB510A0627B5}" type="pres">
      <dgm:prSet presAssocID="{8AAC20A0-4107-4B77-8362-F864BE59C1E3}" presName="sp" presStyleCnt="0"/>
      <dgm:spPr/>
    </dgm:pt>
    <dgm:pt modelId="{529F82A9-5469-4367-9A0E-F371D549BD74}" type="pres">
      <dgm:prSet presAssocID="{15665F31-275B-46DC-A93E-8392076FCDFA}" presName="linNode" presStyleCnt="0"/>
      <dgm:spPr/>
    </dgm:pt>
    <dgm:pt modelId="{826F666C-0621-4F4B-A3F3-1E3F725E72D4}" type="pres">
      <dgm:prSet presAssocID="{15665F31-275B-46DC-A93E-8392076FCDFA}" presName="parentText" presStyleLbl="alignNode1" presStyleIdx="3" presStyleCnt="5">
        <dgm:presLayoutVars>
          <dgm:chMax val="1"/>
          <dgm:bulletEnabled/>
        </dgm:presLayoutVars>
      </dgm:prSet>
      <dgm:spPr/>
    </dgm:pt>
    <dgm:pt modelId="{5E2CF12A-06C6-4D76-AC0D-1143FC2BAA63}" type="pres">
      <dgm:prSet presAssocID="{15665F31-275B-46DC-A93E-8392076FCDFA}" presName="descendantText" presStyleLbl="alignAccFollowNode1" presStyleIdx="3" presStyleCnt="5">
        <dgm:presLayoutVars>
          <dgm:bulletEnabled/>
        </dgm:presLayoutVars>
      </dgm:prSet>
      <dgm:spPr/>
    </dgm:pt>
    <dgm:pt modelId="{F328695A-5C8B-4660-B7CD-27175A3FB5D3}" type="pres">
      <dgm:prSet presAssocID="{0A78D494-9E64-44F4-A881-FBB885B806DB}" presName="sp" presStyleCnt="0"/>
      <dgm:spPr/>
    </dgm:pt>
    <dgm:pt modelId="{81579D92-2BED-445D-83B9-D0AFEDA9F347}" type="pres">
      <dgm:prSet presAssocID="{7BAE186C-4CD0-4834-B6C7-3FE754285137}" presName="linNode" presStyleCnt="0"/>
      <dgm:spPr/>
    </dgm:pt>
    <dgm:pt modelId="{453CE417-E9DE-40AF-95E4-813A37D2B4EC}" type="pres">
      <dgm:prSet presAssocID="{7BAE186C-4CD0-4834-B6C7-3FE754285137}" presName="parentText" presStyleLbl="alignNode1" presStyleIdx="4" presStyleCnt="5">
        <dgm:presLayoutVars>
          <dgm:chMax val="1"/>
          <dgm:bulletEnabled/>
        </dgm:presLayoutVars>
      </dgm:prSet>
      <dgm:spPr/>
    </dgm:pt>
    <dgm:pt modelId="{D807BA72-4DBD-408C-8361-5058F5BB1ED9}" type="pres">
      <dgm:prSet presAssocID="{7BAE186C-4CD0-4834-B6C7-3FE754285137}" presName="descendantText" presStyleLbl="alignAccFollowNode1" presStyleIdx="4" presStyleCnt="5">
        <dgm:presLayoutVars>
          <dgm:bulletEnabled/>
        </dgm:presLayoutVars>
      </dgm:prSet>
      <dgm:spPr/>
    </dgm:pt>
  </dgm:ptLst>
  <dgm:cxnLst>
    <dgm:cxn modelId="{C0D7E614-1087-4F76-BC24-5BD99E084A05}" type="presOf" srcId="{636E1C76-4CA9-489B-95F8-466D6595B15A}" destId="{B068F2FF-08D0-4AF2-B059-947AC6F7017A}" srcOrd="0" destOrd="0" presId="urn:microsoft.com/office/officeart/2016/7/layout/VerticalSolidActionList"/>
    <dgm:cxn modelId="{B7B3242A-710D-4E3A-8700-F1EA0E62440B}" type="presOf" srcId="{A8C9B50E-4127-4411-87B7-1CB85F405754}" destId="{78860177-8BB6-488B-8E28-490500824367}" srcOrd="0" destOrd="0" presId="urn:microsoft.com/office/officeart/2016/7/layout/VerticalSolidActionList"/>
    <dgm:cxn modelId="{BAE9972A-073F-4DBE-BFB7-6028C8233C00}" type="presOf" srcId="{93CBB28B-D30D-44F0-BA65-293AA959B89B}" destId="{5E2CF12A-06C6-4D76-AC0D-1143FC2BAA63}" srcOrd="0" destOrd="0" presId="urn:microsoft.com/office/officeart/2016/7/layout/VerticalSolidActionList"/>
    <dgm:cxn modelId="{0C5C3831-7525-403D-9D18-4BBE234B3E94}" srcId="{A4521608-B0F3-4DA3-B738-00AF5F211D36}" destId="{636E1C76-4CA9-489B-95F8-466D6595B15A}" srcOrd="0" destOrd="0" parTransId="{6298338D-F915-4177-BE6F-6869ED5DDE6C}" sibTransId="{103236F9-736A-4AA9-9A1D-F0B538459B4E}"/>
    <dgm:cxn modelId="{384C4936-A9A9-458F-B9AA-BA9871DAF29A}" srcId="{7BAE186C-4CD0-4834-B6C7-3FE754285137}" destId="{74C53C66-F32A-4713-82A0-3918E98234E6}" srcOrd="0" destOrd="0" parTransId="{E4E3573C-AF95-4710-B9D1-D8E11B44F46D}" sibTransId="{FC2A75C1-7364-4A16-BF0B-90CDE5940D1B}"/>
    <dgm:cxn modelId="{5F31745C-56F8-4E78-A7EE-20917B911742}" type="presOf" srcId="{74C53C66-F32A-4713-82A0-3918E98234E6}" destId="{D807BA72-4DBD-408C-8361-5058F5BB1ED9}" srcOrd="0" destOrd="0" presId="urn:microsoft.com/office/officeart/2016/7/layout/VerticalSolidActionList"/>
    <dgm:cxn modelId="{3078647D-BD39-4B0E-976D-58DD4F004549}" type="presOf" srcId="{15665F31-275B-46DC-A93E-8392076FCDFA}" destId="{826F666C-0621-4F4B-A3F3-1E3F725E72D4}" srcOrd="0" destOrd="0" presId="urn:microsoft.com/office/officeart/2016/7/layout/VerticalSolidActionList"/>
    <dgm:cxn modelId="{7C9CD782-7482-4593-8F79-1238B21BDA52}" type="presOf" srcId="{7BAE186C-4CD0-4834-B6C7-3FE754285137}" destId="{453CE417-E9DE-40AF-95E4-813A37D2B4EC}" srcOrd="0" destOrd="0" presId="urn:microsoft.com/office/officeart/2016/7/layout/VerticalSolidActionList"/>
    <dgm:cxn modelId="{E6932894-F3C0-489C-A121-7007FBB998F3}" type="presOf" srcId="{10E9F40C-6A6A-4F17-B5BC-E540886610C3}" destId="{ABB1142C-5B8D-4DE6-A067-B61F1A22C6D0}" srcOrd="0" destOrd="0" presId="urn:microsoft.com/office/officeart/2016/7/layout/VerticalSolidActionList"/>
    <dgm:cxn modelId="{8F089B95-ACE3-4DBD-AB37-3D057921289E}" srcId="{10E9F40C-6A6A-4F17-B5BC-E540886610C3}" destId="{A4521608-B0F3-4DA3-B738-00AF5F211D36}" srcOrd="0" destOrd="0" parTransId="{17D29923-82C9-40D5-A353-B8DECC0578D8}" sibTransId="{9752E56C-31F6-47BF-A4D1-200453734459}"/>
    <dgm:cxn modelId="{841AD996-18B8-403A-85CD-45834C89FD66}" srcId="{10E9F40C-6A6A-4F17-B5BC-E540886610C3}" destId="{7BAE186C-4CD0-4834-B6C7-3FE754285137}" srcOrd="4" destOrd="0" parTransId="{E8629883-3D6B-4826-8EEB-21AEB06B0425}" sibTransId="{F67FF9F3-1F25-451A-AEBF-90E2B9E03844}"/>
    <dgm:cxn modelId="{843EB899-51F9-468D-9691-653FBDFBBD22}" type="presOf" srcId="{7682AE3B-8826-477E-B178-DB0ABC18D579}" destId="{3721B71B-862C-4C0D-AF73-22D2D3733031}" srcOrd="0" destOrd="0" presId="urn:microsoft.com/office/officeart/2016/7/layout/VerticalSolidActionList"/>
    <dgm:cxn modelId="{BF867CA0-3C2F-4897-8DD5-D0348F3032FD}" type="presOf" srcId="{7785BC64-7C19-4557-96F3-A5C7906312D5}" destId="{91536350-4E0D-4FBA-BC65-117CAEAE2827}" srcOrd="0" destOrd="0" presId="urn:microsoft.com/office/officeart/2016/7/layout/VerticalSolidActionList"/>
    <dgm:cxn modelId="{A04854BA-4FFB-4FF6-BA02-2A11DA787AD5}" srcId="{10E9F40C-6A6A-4F17-B5BC-E540886610C3}" destId="{7682AE3B-8826-477E-B178-DB0ABC18D579}" srcOrd="2" destOrd="0" parTransId="{BED5EDDC-9393-47DB-85C6-27CF2FD4EB38}" sibTransId="{8AAC20A0-4107-4B77-8362-F864BE59C1E3}"/>
    <dgm:cxn modelId="{E25AA3C6-8ABE-4053-AAA9-BDE2DAB02A9D}" type="presOf" srcId="{A4521608-B0F3-4DA3-B738-00AF5F211D36}" destId="{751797EB-BE49-4465-A060-57FFE261FCE3}" srcOrd="0" destOrd="0" presId="urn:microsoft.com/office/officeart/2016/7/layout/VerticalSolidActionList"/>
    <dgm:cxn modelId="{4D8DD9C9-068E-4DAA-9EFC-869114648844}" srcId="{6ACF7852-2300-441D-9332-B78ADEFBD8D9}" destId="{7785BC64-7C19-4557-96F3-A5C7906312D5}" srcOrd="0" destOrd="0" parTransId="{EDEBB5E9-99FA-4B1A-A972-234C096147A6}" sibTransId="{19A83029-DB39-4094-9D81-7215B372804A}"/>
    <dgm:cxn modelId="{DAE548D2-EDF5-44A3-9B34-967FDBE2DF46}" srcId="{15665F31-275B-46DC-A93E-8392076FCDFA}" destId="{93CBB28B-D30D-44F0-BA65-293AA959B89B}" srcOrd="0" destOrd="0" parTransId="{E84E7C7F-F8AE-404B-9044-4460ADE410B3}" sibTransId="{4F3ED7AB-879A-422A-8CAA-110B0D9CCD93}"/>
    <dgm:cxn modelId="{6EC530EA-D8DD-4FFE-8D4D-08DF16127DD6}" srcId="{10E9F40C-6A6A-4F17-B5BC-E540886610C3}" destId="{15665F31-275B-46DC-A93E-8392076FCDFA}" srcOrd="3" destOrd="0" parTransId="{5A22A6EB-00A4-4364-A5D1-831919AABBFE}" sibTransId="{0A78D494-9E64-44F4-A881-FBB885B806DB}"/>
    <dgm:cxn modelId="{8B0C7CEA-6D69-4CA2-9550-144D36A15CF9}" type="presOf" srcId="{6ACF7852-2300-441D-9332-B78ADEFBD8D9}" destId="{C669BED7-296B-4396-B157-34939B25B2E2}" srcOrd="0" destOrd="0" presId="urn:microsoft.com/office/officeart/2016/7/layout/VerticalSolidActionList"/>
    <dgm:cxn modelId="{3F5C31FD-DFDA-485C-A13B-32C574FBA6B8}" srcId="{7682AE3B-8826-477E-B178-DB0ABC18D579}" destId="{A8C9B50E-4127-4411-87B7-1CB85F405754}" srcOrd="0" destOrd="0" parTransId="{1763ABFE-B22F-4DC8-B9CD-819D36D8B4AD}" sibTransId="{4CC5C2A2-21BC-4338-9C09-62C0CD50980C}"/>
    <dgm:cxn modelId="{5DC95EFF-E786-4F83-80E5-75A3365FCBCF}" srcId="{10E9F40C-6A6A-4F17-B5BC-E540886610C3}" destId="{6ACF7852-2300-441D-9332-B78ADEFBD8D9}" srcOrd="1" destOrd="0" parTransId="{B2E93D84-06C9-4D2D-AE68-298353C96331}" sibTransId="{9D1BDE45-2639-4962-A8AB-171161EE36CB}"/>
    <dgm:cxn modelId="{832266C7-C885-405D-9E14-90784D4E0C53}" type="presParOf" srcId="{ABB1142C-5B8D-4DE6-A067-B61F1A22C6D0}" destId="{A1660BA4-C553-4D2F-BAAE-724C5EB75A35}" srcOrd="0" destOrd="0" presId="urn:microsoft.com/office/officeart/2016/7/layout/VerticalSolidActionList"/>
    <dgm:cxn modelId="{2267ED2C-20AC-4741-8CFD-A0CEBB78EAA4}" type="presParOf" srcId="{A1660BA4-C553-4D2F-BAAE-724C5EB75A35}" destId="{751797EB-BE49-4465-A060-57FFE261FCE3}" srcOrd="0" destOrd="0" presId="urn:microsoft.com/office/officeart/2016/7/layout/VerticalSolidActionList"/>
    <dgm:cxn modelId="{7F4AD6B9-9958-48BF-85F7-2280DBA5E175}" type="presParOf" srcId="{A1660BA4-C553-4D2F-BAAE-724C5EB75A35}" destId="{B068F2FF-08D0-4AF2-B059-947AC6F7017A}" srcOrd="1" destOrd="0" presId="urn:microsoft.com/office/officeart/2016/7/layout/VerticalSolidActionList"/>
    <dgm:cxn modelId="{F0D6DA58-1B3C-423A-98D4-3994FB824FE1}" type="presParOf" srcId="{ABB1142C-5B8D-4DE6-A067-B61F1A22C6D0}" destId="{62F79CD9-C1E5-414E-80D7-C5D64A3E1D7A}" srcOrd="1" destOrd="0" presId="urn:microsoft.com/office/officeart/2016/7/layout/VerticalSolidActionList"/>
    <dgm:cxn modelId="{52C45D28-7E82-43C3-912B-7FFBA5722938}" type="presParOf" srcId="{ABB1142C-5B8D-4DE6-A067-B61F1A22C6D0}" destId="{186858C1-CA12-4019-93C0-9EC39168C630}" srcOrd="2" destOrd="0" presId="urn:microsoft.com/office/officeart/2016/7/layout/VerticalSolidActionList"/>
    <dgm:cxn modelId="{E625105B-B7AA-4FBF-A29C-0FEB922159AB}" type="presParOf" srcId="{186858C1-CA12-4019-93C0-9EC39168C630}" destId="{C669BED7-296B-4396-B157-34939B25B2E2}" srcOrd="0" destOrd="0" presId="urn:microsoft.com/office/officeart/2016/7/layout/VerticalSolidActionList"/>
    <dgm:cxn modelId="{E759880E-61B6-4FB7-B00B-990723F9EC6A}" type="presParOf" srcId="{186858C1-CA12-4019-93C0-9EC39168C630}" destId="{91536350-4E0D-4FBA-BC65-117CAEAE2827}" srcOrd="1" destOrd="0" presId="urn:microsoft.com/office/officeart/2016/7/layout/VerticalSolidActionList"/>
    <dgm:cxn modelId="{9FC41B9B-DA88-4C80-9124-F247E774BBC5}" type="presParOf" srcId="{ABB1142C-5B8D-4DE6-A067-B61F1A22C6D0}" destId="{ED6C1726-8F53-4548-A102-0B39A4365C9F}" srcOrd="3" destOrd="0" presId="urn:microsoft.com/office/officeart/2016/7/layout/VerticalSolidActionList"/>
    <dgm:cxn modelId="{2357B2FB-9A8D-4B3D-9C70-6B2153A82879}" type="presParOf" srcId="{ABB1142C-5B8D-4DE6-A067-B61F1A22C6D0}" destId="{A5C992E2-C856-450B-9A36-94F6154A939C}" srcOrd="4" destOrd="0" presId="urn:microsoft.com/office/officeart/2016/7/layout/VerticalSolidActionList"/>
    <dgm:cxn modelId="{EFACA2EE-92A7-4B71-84FE-50BFFCE8B4E9}" type="presParOf" srcId="{A5C992E2-C856-450B-9A36-94F6154A939C}" destId="{3721B71B-862C-4C0D-AF73-22D2D3733031}" srcOrd="0" destOrd="0" presId="urn:microsoft.com/office/officeart/2016/7/layout/VerticalSolidActionList"/>
    <dgm:cxn modelId="{CA6C19EE-5764-4923-BBDF-E38E8257CAF5}" type="presParOf" srcId="{A5C992E2-C856-450B-9A36-94F6154A939C}" destId="{78860177-8BB6-488B-8E28-490500824367}" srcOrd="1" destOrd="0" presId="urn:microsoft.com/office/officeart/2016/7/layout/VerticalSolidActionList"/>
    <dgm:cxn modelId="{1A5C854B-3D42-4A46-A6A9-642C3950AA6D}" type="presParOf" srcId="{ABB1142C-5B8D-4DE6-A067-B61F1A22C6D0}" destId="{C714A3C4-6BBE-4087-B1CB-FB510A0627B5}" srcOrd="5" destOrd="0" presId="urn:microsoft.com/office/officeart/2016/7/layout/VerticalSolidActionList"/>
    <dgm:cxn modelId="{5FC8B631-4583-4083-9DE7-A91AE4F626D2}" type="presParOf" srcId="{ABB1142C-5B8D-4DE6-A067-B61F1A22C6D0}" destId="{529F82A9-5469-4367-9A0E-F371D549BD74}" srcOrd="6" destOrd="0" presId="urn:microsoft.com/office/officeart/2016/7/layout/VerticalSolidActionList"/>
    <dgm:cxn modelId="{D57020B4-F638-42AC-AE54-00B9F5D64BD5}" type="presParOf" srcId="{529F82A9-5469-4367-9A0E-F371D549BD74}" destId="{826F666C-0621-4F4B-A3F3-1E3F725E72D4}" srcOrd="0" destOrd="0" presId="urn:microsoft.com/office/officeart/2016/7/layout/VerticalSolidActionList"/>
    <dgm:cxn modelId="{4E65508C-DD3E-4D59-BC9B-B5C218701734}" type="presParOf" srcId="{529F82A9-5469-4367-9A0E-F371D549BD74}" destId="{5E2CF12A-06C6-4D76-AC0D-1143FC2BAA63}" srcOrd="1" destOrd="0" presId="urn:microsoft.com/office/officeart/2016/7/layout/VerticalSolidActionList"/>
    <dgm:cxn modelId="{5A47CA72-282D-480E-9E3A-12A329E63703}" type="presParOf" srcId="{ABB1142C-5B8D-4DE6-A067-B61F1A22C6D0}" destId="{F328695A-5C8B-4660-B7CD-27175A3FB5D3}" srcOrd="7" destOrd="0" presId="urn:microsoft.com/office/officeart/2016/7/layout/VerticalSolidActionList"/>
    <dgm:cxn modelId="{5FFD5EF9-4010-4277-969A-1D59462A084A}" type="presParOf" srcId="{ABB1142C-5B8D-4DE6-A067-B61F1A22C6D0}" destId="{81579D92-2BED-445D-83B9-D0AFEDA9F347}" srcOrd="8" destOrd="0" presId="urn:microsoft.com/office/officeart/2016/7/layout/VerticalSolidActionList"/>
    <dgm:cxn modelId="{87557880-D7AD-4040-A885-62AD8DA62DBF}" type="presParOf" srcId="{81579D92-2BED-445D-83B9-D0AFEDA9F347}" destId="{453CE417-E9DE-40AF-95E4-813A37D2B4EC}" srcOrd="0" destOrd="0" presId="urn:microsoft.com/office/officeart/2016/7/layout/VerticalSolidActionList"/>
    <dgm:cxn modelId="{B9179965-FF6D-4508-B677-48AA7F47C92B}" type="presParOf" srcId="{81579D92-2BED-445D-83B9-D0AFEDA9F347}" destId="{D807BA72-4DBD-408C-8361-5058F5BB1ED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4E89C7-3263-47B9-8A38-33096829559A}" type="doc">
      <dgm:prSet loTypeId="urn:microsoft.com/office/officeart/2005/8/layout/chevron1" loCatId="process" qsTypeId="urn:microsoft.com/office/officeart/2005/8/quickstyle/simple4" qsCatId="simple" csTypeId="urn:microsoft.com/office/officeart/2005/8/colors/colorful1" csCatId="colorful" phldr="1"/>
      <dgm:spPr/>
      <dgm:t>
        <a:bodyPr/>
        <a:lstStyle/>
        <a:p>
          <a:endParaRPr lang="en-US"/>
        </a:p>
      </dgm:t>
    </dgm:pt>
    <dgm:pt modelId="{ABC4D75B-BC43-40B8-863A-002F00B3DB75}">
      <dgm:prSet/>
      <dgm:spPr/>
      <dgm:t>
        <a:bodyPr/>
        <a:lstStyle/>
        <a:p>
          <a:r>
            <a:rPr lang="en-US" dirty="0"/>
            <a:t>Choose a student who is an English Learner</a:t>
          </a:r>
        </a:p>
      </dgm:t>
    </dgm:pt>
    <dgm:pt modelId="{52CFD4E3-CB08-45CF-BBB0-1C6596127A1D}" type="parTrans" cxnId="{027676EB-32BF-4688-BEB7-B4C5432F3598}">
      <dgm:prSet/>
      <dgm:spPr/>
      <dgm:t>
        <a:bodyPr/>
        <a:lstStyle/>
        <a:p>
          <a:endParaRPr lang="en-US"/>
        </a:p>
      </dgm:t>
    </dgm:pt>
    <dgm:pt modelId="{CE4D4C8D-7F53-4C7A-BBCE-32496B4DD57C}" type="sibTrans" cxnId="{027676EB-32BF-4688-BEB7-B4C5432F3598}">
      <dgm:prSet/>
      <dgm:spPr/>
      <dgm:t>
        <a:bodyPr/>
        <a:lstStyle/>
        <a:p>
          <a:endParaRPr lang="en-US"/>
        </a:p>
      </dgm:t>
    </dgm:pt>
    <dgm:pt modelId="{63A4B9AB-630D-4042-A7D6-95DD0A7B59D3}">
      <dgm:prSet/>
      <dgm:spPr/>
      <dgm:t>
        <a:bodyPr/>
        <a:lstStyle/>
        <a:p>
          <a:r>
            <a:rPr lang="en-US" dirty="0"/>
            <a:t>Review current Present levels page and test scores</a:t>
          </a:r>
        </a:p>
      </dgm:t>
    </dgm:pt>
    <dgm:pt modelId="{2275A985-9E0A-47F7-A5B3-F89723B2825C}" type="parTrans" cxnId="{142A5C7B-88D3-4056-96C3-E7A22BFEB329}">
      <dgm:prSet/>
      <dgm:spPr/>
      <dgm:t>
        <a:bodyPr/>
        <a:lstStyle/>
        <a:p>
          <a:endParaRPr lang="en-US"/>
        </a:p>
      </dgm:t>
    </dgm:pt>
    <dgm:pt modelId="{5BA72633-AA61-4075-A1A7-CD08382308F5}" type="sibTrans" cxnId="{142A5C7B-88D3-4056-96C3-E7A22BFEB329}">
      <dgm:prSet/>
      <dgm:spPr/>
      <dgm:t>
        <a:bodyPr/>
        <a:lstStyle/>
        <a:p>
          <a:endParaRPr lang="en-US"/>
        </a:p>
      </dgm:t>
    </dgm:pt>
    <dgm:pt modelId="{682B6E14-57C7-432F-B7E9-A25FF62963D9}">
      <dgm:prSet/>
      <dgm:spPr/>
      <dgm:t>
        <a:bodyPr/>
        <a:lstStyle/>
        <a:p>
          <a:r>
            <a:rPr lang="en-US"/>
            <a:t>What kind of a goal should you develop?</a:t>
          </a:r>
        </a:p>
      </dgm:t>
    </dgm:pt>
    <dgm:pt modelId="{7FCFE142-11DC-4AF6-A108-4B50C4A9FE83}" type="parTrans" cxnId="{A476E861-F4CA-4A9B-85E7-717B85E4D52A}">
      <dgm:prSet/>
      <dgm:spPr/>
      <dgm:t>
        <a:bodyPr/>
        <a:lstStyle/>
        <a:p>
          <a:endParaRPr lang="en-US"/>
        </a:p>
      </dgm:t>
    </dgm:pt>
    <dgm:pt modelId="{A05BCC3C-67D1-48E5-BF4B-EE247A1E2B5E}" type="sibTrans" cxnId="{A476E861-F4CA-4A9B-85E7-717B85E4D52A}">
      <dgm:prSet/>
      <dgm:spPr/>
      <dgm:t>
        <a:bodyPr/>
        <a:lstStyle/>
        <a:p>
          <a:endParaRPr lang="en-US"/>
        </a:p>
      </dgm:t>
    </dgm:pt>
    <dgm:pt modelId="{0578BA16-6506-47F5-B9E0-18D8363070DD}" type="pres">
      <dgm:prSet presAssocID="{134E89C7-3263-47B9-8A38-33096829559A}" presName="Name0" presStyleCnt="0">
        <dgm:presLayoutVars>
          <dgm:dir/>
          <dgm:animLvl val="lvl"/>
          <dgm:resizeHandles val="exact"/>
        </dgm:presLayoutVars>
      </dgm:prSet>
      <dgm:spPr/>
    </dgm:pt>
    <dgm:pt modelId="{B19C8BB0-7804-4277-91A6-BFB2DD3603E8}" type="pres">
      <dgm:prSet presAssocID="{ABC4D75B-BC43-40B8-863A-002F00B3DB75}" presName="parTxOnly" presStyleLbl="node1" presStyleIdx="0" presStyleCnt="3">
        <dgm:presLayoutVars>
          <dgm:chMax val="0"/>
          <dgm:chPref val="0"/>
          <dgm:bulletEnabled val="1"/>
        </dgm:presLayoutVars>
      </dgm:prSet>
      <dgm:spPr/>
    </dgm:pt>
    <dgm:pt modelId="{C8F290C8-E770-4CFC-AD41-173EE49EE7E8}" type="pres">
      <dgm:prSet presAssocID="{CE4D4C8D-7F53-4C7A-BBCE-32496B4DD57C}" presName="parTxOnlySpace" presStyleCnt="0"/>
      <dgm:spPr/>
    </dgm:pt>
    <dgm:pt modelId="{E6A00DE5-54B5-4F1B-969D-BBE660256345}" type="pres">
      <dgm:prSet presAssocID="{63A4B9AB-630D-4042-A7D6-95DD0A7B59D3}" presName="parTxOnly" presStyleLbl="node1" presStyleIdx="1" presStyleCnt="3">
        <dgm:presLayoutVars>
          <dgm:chMax val="0"/>
          <dgm:chPref val="0"/>
          <dgm:bulletEnabled val="1"/>
        </dgm:presLayoutVars>
      </dgm:prSet>
      <dgm:spPr/>
    </dgm:pt>
    <dgm:pt modelId="{13FB5E3A-382B-4BA9-86E9-06CDB2E9F7BE}" type="pres">
      <dgm:prSet presAssocID="{5BA72633-AA61-4075-A1A7-CD08382308F5}" presName="parTxOnlySpace" presStyleCnt="0"/>
      <dgm:spPr/>
    </dgm:pt>
    <dgm:pt modelId="{041DBB12-8C19-413A-B56B-E75FCA243F55}" type="pres">
      <dgm:prSet presAssocID="{682B6E14-57C7-432F-B7E9-A25FF62963D9}" presName="parTxOnly" presStyleLbl="node1" presStyleIdx="2" presStyleCnt="3">
        <dgm:presLayoutVars>
          <dgm:chMax val="0"/>
          <dgm:chPref val="0"/>
          <dgm:bulletEnabled val="1"/>
        </dgm:presLayoutVars>
      </dgm:prSet>
      <dgm:spPr/>
    </dgm:pt>
  </dgm:ptLst>
  <dgm:cxnLst>
    <dgm:cxn modelId="{E4CF0112-7714-4BDD-872E-655346CC92DD}" type="presOf" srcId="{682B6E14-57C7-432F-B7E9-A25FF62963D9}" destId="{041DBB12-8C19-413A-B56B-E75FCA243F55}" srcOrd="0" destOrd="0" presId="urn:microsoft.com/office/officeart/2005/8/layout/chevron1"/>
    <dgm:cxn modelId="{C567D821-94D5-4873-8306-B42B8208C5FF}" type="presOf" srcId="{63A4B9AB-630D-4042-A7D6-95DD0A7B59D3}" destId="{E6A00DE5-54B5-4F1B-969D-BBE660256345}" srcOrd="0" destOrd="0" presId="urn:microsoft.com/office/officeart/2005/8/layout/chevron1"/>
    <dgm:cxn modelId="{A476E861-F4CA-4A9B-85E7-717B85E4D52A}" srcId="{134E89C7-3263-47B9-8A38-33096829559A}" destId="{682B6E14-57C7-432F-B7E9-A25FF62963D9}" srcOrd="2" destOrd="0" parTransId="{7FCFE142-11DC-4AF6-A108-4B50C4A9FE83}" sibTransId="{A05BCC3C-67D1-48E5-BF4B-EE247A1E2B5E}"/>
    <dgm:cxn modelId="{142A5C7B-88D3-4056-96C3-E7A22BFEB329}" srcId="{134E89C7-3263-47B9-8A38-33096829559A}" destId="{63A4B9AB-630D-4042-A7D6-95DD0A7B59D3}" srcOrd="1" destOrd="0" parTransId="{2275A985-9E0A-47F7-A5B3-F89723B2825C}" sibTransId="{5BA72633-AA61-4075-A1A7-CD08382308F5}"/>
    <dgm:cxn modelId="{F031358F-C210-44B1-BE06-3E459B5687F3}" type="presOf" srcId="{134E89C7-3263-47B9-8A38-33096829559A}" destId="{0578BA16-6506-47F5-B9E0-18D8363070DD}" srcOrd="0" destOrd="0" presId="urn:microsoft.com/office/officeart/2005/8/layout/chevron1"/>
    <dgm:cxn modelId="{540409E6-708F-411E-BF2A-756422FF9D33}" type="presOf" srcId="{ABC4D75B-BC43-40B8-863A-002F00B3DB75}" destId="{B19C8BB0-7804-4277-91A6-BFB2DD3603E8}" srcOrd="0" destOrd="0" presId="urn:microsoft.com/office/officeart/2005/8/layout/chevron1"/>
    <dgm:cxn modelId="{027676EB-32BF-4688-BEB7-B4C5432F3598}" srcId="{134E89C7-3263-47B9-8A38-33096829559A}" destId="{ABC4D75B-BC43-40B8-863A-002F00B3DB75}" srcOrd="0" destOrd="0" parTransId="{52CFD4E3-CB08-45CF-BBB0-1C6596127A1D}" sibTransId="{CE4D4C8D-7F53-4C7A-BBCE-32496B4DD57C}"/>
    <dgm:cxn modelId="{4F0105E1-2773-46D4-9E89-99F67A26DD1E}" type="presParOf" srcId="{0578BA16-6506-47F5-B9E0-18D8363070DD}" destId="{B19C8BB0-7804-4277-91A6-BFB2DD3603E8}" srcOrd="0" destOrd="0" presId="urn:microsoft.com/office/officeart/2005/8/layout/chevron1"/>
    <dgm:cxn modelId="{3A522B82-85B7-4039-B781-84D0EF7DA33E}" type="presParOf" srcId="{0578BA16-6506-47F5-B9E0-18D8363070DD}" destId="{C8F290C8-E770-4CFC-AD41-173EE49EE7E8}" srcOrd="1" destOrd="0" presId="urn:microsoft.com/office/officeart/2005/8/layout/chevron1"/>
    <dgm:cxn modelId="{60A91A0E-90C4-4663-9CD2-B5A95C6D1B73}" type="presParOf" srcId="{0578BA16-6506-47F5-B9E0-18D8363070DD}" destId="{E6A00DE5-54B5-4F1B-969D-BBE660256345}" srcOrd="2" destOrd="0" presId="urn:microsoft.com/office/officeart/2005/8/layout/chevron1"/>
    <dgm:cxn modelId="{DCA48EF7-2843-453D-B73E-18E13F876F67}" type="presParOf" srcId="{0578BA16-6506-47F5-B9E0-18D8363070DD}" destId="{13FB5E3A-382B-4BA9-86E9-06CDB2E9F7BE}" srcOrd="3" destOrd="0" presId="urn:microsoft.com/office/officeart/2005/8/layout/chevron1"/>
    <dgm:cxn modelId="{718DBCBB-6ABE-46E6-A4FE-046DFB598764}" type="presParOf" srcId="{0578BA16-6506-47F5-B9E0-18D8363070DD}" destId="{041DBB12-8C19-413A-B56B-E75FCA243F5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D3176-81AA-4631-B0BD-5964F9B2C408}">
      <dsp:nvSpPr>
        <dsp:cNvPr id="0" name=""/>
        <dsp:cNvSpPr/>
      </dsp:nvSpPr>
      <dsp:spPr>
        <a:xfrm>
          <a:off x="3143224" y="2173398"/>
          <a:ext cx="91440" cy="801689"/>
        </a:xfrm>
        <a:custGeom>
          <a:avLst/>
          <a:gdLst/>
          <a:ahLst/>
          <a:cxnLst/>
          <a:rect l="0" t="0" r="0" b="0"/>
          <a:pathLst>
            <a:path>
              <a:moveTo>
                <a:pt x="59814" y="0"/>
              </a:moveTo>
              <a:lnTo>
                <a:pt x="59814" y="417944"/>
              </a:lnTo>
              <a:lnTo>
                <a:pt x="45720" y="417944"/>
              </a:lnTo>
              <a:lnTo>
                <a:pt x="45720" y="801689"/>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8134" y="2570077"/>
        <a:ext cx="41620" cy="8331"/>
      </dsp:txXfrm>
    </dsp:sp>
    <dsp:sp modelId="{D40A1302-4024-4073-9CFC-BB666FA51AF4}">
      <dsp:nvSpPr>
        <dsp:cNvPr id="0" name=""/>
        <dsp:cNvSpPr/>
      </dsp:nvSpPr>
      <dsp:spPr>
        <a:xfrm>
          <a:off x="813554" y="4008"/>
          <a:ext cx="4778970" cy="2171189"/>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317" tIns="186125" rIns="177317" bIns="186125" numCol="1" spcCol="1270" anchor="ctr" anchorCtr="0">
          <a:noAutofit/>
        </a:bodyPr>
        <a:lstStyle/>
        <a:p>
          <a:pPr marL="0" lvl="0" indent="0" algn="ctr" defTabSz="889000">
            <a:lnSpc>
              <a:spcPct val="90000"/>
            </a:lnSpc>
            <a:spcBef>
              <a:spcPct val="0"/>
            </a:spcBef>
            <a:spcAft>
              <a:spcPct val="35000"/>
            </a:spcAft>
            <a:buNone/>
          </a:pPr>
          <a:r>
            <a:rPr lang="en-US" sz="2000" kern="1200" dirty="0"/>
            <a:t>As a comprehensive approach to ELD, the </a:t>
          </a:r>
          <a:r>
            <a:rPr lang="en-US" sz="2000" i="1" kern="1200" dirty="0"/>
            <a:t>English Language Arts/English Language Development (ELA/ELD) Framework for California Public Schools</a:t>
          </a:r>
          <a:r>
            <a:rPr lang="en-US" sz="2000" kern="1200" dirty="0"/>
            <a:t> states:</a:t>
          </a:r>
        </a:p>
      </dsp:txBody>
      <dsp:txXfrm>
        <a:off x="813554" y="4008"/>
        <a:ext cx="4778970" cy="2171189"/>
      </dsp:txXfrm>
    </dsp:sp>
    <dsp:sp modelId="{FD9910CA-BEC3-4CFA-B26F-A4E14D54AA8A}">
      <dsp:nvSpPr>
        <dsp:cNvPr id="0" name=""/>
        <dsp:cNvSpPr/>
      </dsp:nvSpPr>
      <dsp:spPr>
        <a:xfrm>
          <a:off x="813554" y="3007488"/>
          <a:ext cx="4750780" cy="2171189"/>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317" tIns="186125" rIns="177317" bIns="186125" numCol="1" spcCol="1270" anchor="ctr" anchorCtr="0">
          <a:noAutofit/>
        </a:bodyPr>
        <a:lstStyle/>
        <a:p>
          <a:pPr marL="0" lvl="0" indent="0" algn="ctr" defTabSz="889000">
            <a:lnSpc>
              <a:spcPct val="90000"/>
            </a:lnSpc>
            <a:spcBef>
              <a:spcPct val="0"/>
            </a:spcBef>
            <a:spcAft>
              <a:spcPct val="35000"/>
            </a:spcAft>
            <a:buNone/>
          </a:pPr>
          <a:r>
            <a:rPr lang="en-US" sz="2000" kern="1200" dirty="0"/>
            <a:t>English learners at all English proficiency levels and at all ages require </a:t>
          </a:r>
          <a:r>
            <a:rPr lang="en-US" sz="2000" b="1" kern="1200" dirty="0"/>
            <a:t>both</a:t>
          </a:r>
          <a:r>
            <a:rPr lang="en-US" sz="2000" kern="1200" dirty="0"/>
            <a:t> integrated ELD </a:t>
          </a:r>
          <a:r>
            <a:rPr lang="en-US" sz="2000" b="1" kern="1200" dirty="0"/>
            <a:t>and </a:t>
          </a:r>
          <a:r>
            <a:rPr lang="en-US" sz="2000" kern="1200" dirty="0"/>
            <a:t>specialized attention to their particular language learning needs, or designated ELD. (p. 119)</a:t>
          </a:r>
        </a:p>
      </dsp:txBody>
      <dsp:txXfrm>
        <a:off x="813554" y="3007488"/>
        <a:ext cx="4750780" cy="2171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00873-0FB6-41AE-9F57-5A9B17D35BEA}">
      <dsp:nvSpPr>
        <dsp:cNvPr id="0" name=""/>
        <dsp:cNvSpPr/>
      </dsp:nvSpPr>
      <dsp:spPr>
        <a:xfrm>
          <a:off x="303071" y="0"/>
          <a:ext cx="2859816" cy="956934"/>
        </a:xfrm>
        <a:prstGeom prst="roundRect">
          <a:avLst>
            <a:gd name="adj" fmla="val 10000"/>
          </a:avLst>
        </a:prstGeom>
        <a:solidFill>
          <a:schemeClr val="accent4"/>
        </a:solidFill>
        <a:ln w="55000" cap="flat" cmpd="thickThin"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bg1"/>
            </a:solidFill>
          </a:endParaRPr>
        </a:p>
        <a:p>
          <a:pPr marL="0" lvl="0" indent="0" algn="ctr" defTabSz="622300">
            <a:lnSpc>
              <a:spcPct val="90000"/>
            </a:lnSpc>
            <a:spcBef>
              <a:spcPct val="0"/>
            </a:spcBef>
            <a:spcAft>
              <a:spcPct val="35000"/>
            </a:spcAft>
            <a:buNone/>
          </a:pPr>
          <a:r>
            <a:rPr lang="en-US" sz="2000" kern="1200" dirty="0">
              <a:solidFill>
                <a:srgbClr val="FFFFFF"/>
              </a:solidFill>
            </a:rPr>
            <a:t>Designated ELD Instruction</a:t>
          </a:r>
        </a:p>
        <a:p>
          <a:pPr marL="0" lvl="0" indent="0" algn="ctr" defTabSz="622300">
            <a:lnSpc>
              <a:spcPct val="90000"/>
            </a:lnSpc>
            <a:spcBef>
              <a:spcPct val="0"/>
            </a:spcBef>
            <a:spcAft>
              <a:spcPct val="35000"/>
            </a:spcAft>
            <a:buNone/>
          </a:pPr>
          <a:endParaRPr lang="en-US" sz="700" kern="1200" dirty="0"/>
        </a:p>
      </dsp:txBody>
      <dsp:txXfrm>
        <a:off x="331099" y="28028"/>
        <a:ext cx="2803760" cy="900878"/>
      </dsp:txXfrm>
    </dsp:sp>
    <dsp:sp modelId="{CE2DFA05-0233-4488-A1EF-7CA1E660FF83}">
      <dsp:nvSpPr>
        <dsp:cNvPr id="0" name=""/>
        <dsp:cNvSpPr/>
      </dsp:nvSpPr>
      <dsp:spPr>
        <a:xfrm>
          <a:off x="2626261" y="784315"/>
          <a:ext cx="803596" cy="75365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2648335" y="806389"/>
        <a:ext cx="759448" cy="709509"/>
      </dsp:txXfrm>
    </dsp:sp>
    <dsp:sp modelId="{4C3C43AB-074E-4958-93FA-716C1B069411}">
      <dsp:nvSpPr>
        <dsp:cNvPr id="0" name=""/>
        <dsp:cNvSpPr/>
      </dsp:nvSpPr>
      <dsp:spPr>
        <a:xfrm>
          <a:off x="2138884" y="2438103"/>
          <a:ext cx="365325" cy="365325"/>
        </a:xfrm>
        <a:prstGeom prst="triangle">
          <a:avLst/>
        </a:prstGeom>
        <a:solidFill>
          <a:schemeClr val="tx1">
            <a:alpha val="90000"/>
          </a:schemeClr>
        </a:solidFill>
        <a:ln w="55000" cap="flat" cmpd="thickThin"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sp>
    <dsp:sp modelId="{DE2EC69B-087D-425B-88F2-83EE09BDACFD}">
      <dsp:nvSpPr>
        <dsp:cNvPr id="0" name=""/>
        <dsp:cNvSpPr/>
      </dsp:nvSpPr>
      <dsp:spPr>
        <a:xfrm rot="20142766">
          <a:off x="1221080" y="2312491"/>
          <a:ext cx="2191953" cy="148078"/>
        </a:xfrm>
        <a:prstGeom prst="rect">
          <a:avLst/>
        </a:prstGeom>
        <a:solidFill>
          <a:schemeClr val="tx2">
            <a:alpha val="9000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7C778-5CCB-43EA-B361-28B84BAE7BF9}">
      <dsp:nvSpPr>
        <dsp:cNvPr id="0" name=""/>
        <dsp:cNvSpPr/>
      </dsp:nvSpPr>
      <dsp:spPr>
        <a:xfrm rot="20102264">
          <a:off x="347611" y="1422842"/>
          <a:ext cx="1730065" cy="1314490"/>
        </a:xfrm>
        <a:prstGeom prst="roundRect">
          <a:avLst/>
        </a:prstGeom>
        <a:solidFill>
          <a:schemeClr val="accent3"/>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Language</a:t>
          </a:r>
        </a:p>
      </dsp:txBody>
      <dsp:txXfrm>
        <a:off x="411779" y="1487010"/>
        <a:ext cx="1601729" cy="1186154"/>
      </dsp:txXfrm>
    </dsp:sp>
    <dsp:sp modelId="{69BFC334-6856-46FF-8B08-48F2C4FE2557}">
      <dsp:nvSpPr>
        <dsp:cNvPr id="0" name=""/>
        <dsp:cNvSpPr/>
      </dsp:nvSpPr>
      <dsp:spPr>
        <a:xfrm rot="19997644">
          <a:off x="2054643" y="1249246"/>
          <a:ext cx="1633417" cy="566556"/>
        </a:xfrm>
        <a:prstGeom prst="roundRect">
          <a:avLst/>
        </a:prstGeom>
        <a:solidFill>
          <a:schemeClr val="accent5"/>
        </a:solidFill>
        <a:ln w="55000" cap="flat" cmpd="thickThin"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Content</a:t>
          </a:r>
        </a:p>
      </dsp:txBody>
      <dsp:txXfrm>
        <a:off x="2082300" y="1276903"/>
        <a:ext cx="1578103" cy="511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00873-0FB6-41AE-9F57-5A9B17D35BEA}">
      <dsp:nvSpPr>
        <dsp:cNvPr id="0" name=""/>
        <dsp:cNvSpPr/>
      </dsp:nvSpPr>
      <dsp:spPr>
        <a:xfrm>
          <a:off x="109993" y="0"/>
          <a:ext cx="3133570" cy="961559"/>
        </a:xfrm>
        <a:prstGeom prst="roundRect">
          <a:avLst>
            <a:gd name="adj" fmla="val 10000"/>
          </a:avLst>
        </a:prstGeom>
        <a:solidFill>
          <a:schemeClr val="accent4"/>
        </a:solidFill>
        <a:ln w="55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rgbClr val="FFFFFF"/>
            </a:solidFill>
          </a:endParaRPr>
        </a:p>
        <a:p>
          <a:pPr marL="0" lvl="0" indent="0" algn="ctr" defTabSz="622300">
            <a:lnSpc>
              <a:spcPct val="90000"/>
            </a:lnSpc>
            <a:spcBef>
              <a:spcPct val="0"/>
            </a:spcBef>
            <a:spcAft>
              <a:spcPct val="35000"/>
            </a:spcAft>
            <a:buNone/>
          </a:pPr>
          <a:r>
            <a:rPr lang="en-US" sz="2000" kern="1200" dirty="0">
              <a:solidFill>
                <a:srgbClr val="FFFFFF"/>
              </a:solidFill>
            </a:rPr>
            <a:t>Integrated ELD Instruction</a:t>
          </a:r>
        </a:p>
        <a:p>
          <a:pPr marL="0" lvl="0" indent="0" algn="ctr" defTabSz="622300">
            <a:lnSpc>
              <a:spcPct val="90000"/>
            </a:lnSpc>
            <a:spcBef>
              <a:spcPct val="0"/>
            </a:spcBef>
            <a:spcAft>
              <a:spcPct val="35000"/>
            </a:spcAft>
            <a:buNone/>
          </a:pPr>
          <a:endParaRPr lang="en-US" sz="700" kern="1200" dirty="0"/>
        </a:p>
      </dsp:txBody>
      <dsp:txXfrm>
        <a:off x="138156" y="28163"/>
        <a:ext cx="3077244" cy="905233"/>
      </dsp:txXfrm>
    </dsp:sp>
    <dsp:sp modelId="{CE2DFA05-0233-4488-A1EF-7CA1E660FF83}">
      <dsp:nvSpPr>
        <dsp:cNvPr id="0" name=""/>
        <dsp:cNvSpPr/>
      </dsp:nvSpPr>
      <dsp:spPr>
        <a:xfrm flipH="1">
          <a:off x="2675838" y="507668"/>
          <a:ext cx="144560" cy="34686"/>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76854" y="508684"/>
        <a:ext cx="142528" cy="32654"/>
      </dsp:txXfrm>
    </dsp:sp>
    <dsp:sp modelId="{4C3C43AB-074E-4958-93FA-716C1B069411}">
      <dsp:nvSpPr>
        <dsp:cNvPr id="0" name=""/>
        <dsp:cNvSpPr/>
      </dsp:nvSpPr>
      <dsp:spPr>
        <a:xfrm>
          <a:off x="1852113" y="2485593"/>
          <a:ext cx="353028" cy="353028"/>
        </a:xfrm>
        <a:prstGeom prst="triangle">
          <a:avLst/>
        </a:prstGeom>
        <a:solidFill>
          <a:schemeClr val="tx2">
            <a:alpha val="90000"/>
          </a:schemeClr>
        </a:solidFill>
        <a:ln w="55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2EC69B-087D-425B-88F2-83EE09BDACFD}">
      <dsp:nvSpPr>
        <dsp:cNvPr id="0" name=""/>
        <dsp:cNvSpPr/>
      </dsp:nvSpPr>
      <dsp:spPr>
        <a:xfrm rot="1376206">
          <a:off x="821546" y="2253131"/>
          <a:ext cx="2118170" cy="143094"/>
        </a:xfrm>
        <a:prstGeom prst="rect">
          <a:avLst/>
        </a:prstGeom>
        <a:solidFill>
          <a:schemeClr val="tx2">
            <a:alpha val="9000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7C778-5CCB-43EA-B361-28B84BAE7BF9}">
      <dsp:nvSpPr>
        <dsp:cNvPr id="0" name=""/>
        <dsp:cNvSpPr/>
      </dsp:nvSpPr>
      <dsp:spPr>
        <a:xfrm rot="1358258">
          <a:off x="2086528" y="1416655"/>
          <a:ext cx="1639378" cy="1136979"/>
        </a:xfrm>
        <a:prstGeom prst="roundRect">
          <a:avLst/>
        </a:prstGeom>
        <a:solidFill>
          <a:schemeClr val="accent5"/>
        </a:solidFill>
        <a:ln w="55000" cap="flat" cmpd="thickThin"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Content</a:t>
          </a:r>
        </a:p>
      </dsp:txBody>
      <dsp:txXfrm>
        <a:off x="2142031" y="1472158"/>
        <a:ext cx="1528372" cy="1025973"/>
      </dsp:txXfrm>
    </dsp:sp>
    <dsp:sp modelId="{69BFC334-6856-46FF-8B08-48F2C4FE2557}">
      <dsp:nvSpPr>
        <dsp:cNvPr id="0" name=""/>
        <dsp:cNvSpPr/>
      </dsp:nvSpPr>
      <dsp:spPr>
        <a:xfrm rot="1381533">
          <a:off x="315441" y="1295546"/>
          <a:ext cx="1696959" cy="611733"/>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Language</a:t>
          </a:r>
          <a:r>
            <a:rPr lang="en-US" sz="1800" kern="1200" dirty="0"/>
            <a:t> </a:t>
          </a:r>
        </a:p>
      </dsp:txBody>
      <dsp:txXfrm>
        <a:off x="345303" y="1325408"/>
        <a:ext cx="1637235" cy="552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29702-C103-4480-B35A-A457B9A5DD30}">
      <dsp:nvSpPr>
        <dsp:cNvPr id="0" name=""/>
        <dsp:cNvSpPr/>
      </dsp:nvSpPr>
      <dsp:spPr>
        <a:xfrm>
          <a:off x="1292" y="1405469"/>
          <a:ext cx="2809460" cy="1826149"/>
        </a:xfrm>
        <a:prstGeom prst="roundRect">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Use the VCCALPS performance levels to assist with determining relative areas of need.</a:t>
          </a:r>
        </a:p>
      </dsp:txBody>
      <dsp:txXfrm>
        <a:off x="90437" y="1494614"/>
        <a:ext cx="2631170" cy="1647859"/>
      </dsp:txXfrm>
    </dsp:sp>
    <dsp:sp modelId="{F7CF6E04-43F2-4912-B440-8AA3298012C4}">
      <dsp:nvSpPr>
        <dsp:cNvPr id="0" name=""/>
        <dsp:cNvSpPr/>
      </dsp:nvSpPr>
      <dsp:spPr>
        <a:xfrm>
          <a:off x="1406022" y="767848"/>
          <a:ext cx="3101391" cy="3101391"/>
        </a:xfrm>
        <a:custGeom>
          <a:avLst/>
          <a:gdLst/>
          <a:ahLst/>
          <a:cxnLst/>
          <a:rect l="0" t="0" r="0" b="0"/>
          <a:pathLst>
            <a:path>
              <a:moveTo>
                <a:pt x="312242" y="617480"/>
              </a:moveTo>
              <a:arcTo wR="1550695" hR="1550695" stAng="13019954" swAng="6360091"/>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AFC7BB-5B40-4F38-A4B0-8F6FB325B74D}">
      <dsp:nvSpPr>
        <dsp:cNvPr id="0" name=""/>
        <dsp:cNvSpPr/>
      </dsp:nvSpPr>
      <dsp:spPr>
        <a:xfrm>
          <a:off x="3102684" y="1405469"/>
          <a:ext cx="2809460" cy="1826149"/>
        </a:xfrm>
        <a:prstGeom prst="roundRect">
          <a:avLst/>
        </a:prstGeom>
        <a:solidFill>
          <a:schemeClr val="accent2">
            <a:hueOff val="-1459563"/>
            <a:satOff val="-12734"/>
            <a:lumOff val="-16471"/>
            <a:alphaOff val="0"/>
          </a:schemeClr>
        </a:solidFill>
        <a:ln w="508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Scoring on the VCCALPS has been aligned to the ELPAC.</a:t>
          </a:r>
        </a:p>
      </dsp:txBody>
      <dsp:txXfrm>
        <a:off x="3191829" y="1494614"/>
        <a:ext cx="2631170" cy="1647859"/>
      </dsp:txXfrm>
    </dsp:sp>
    <dsp:sp modelId="{9C5D80EA-707B-41E1-B90B-D2DB1CB71E0F}">
      <dsp:nvSpPr>
        <dsp:cNvPr id="0" name=""/>
        <dsp:cNvSpPr/>
      </dsp:nvSpPr>
      <dsp:spPr>
        <a:xfrm>
          <a:off x="1406022" y="767848"/>
          <a:ext cx="3101391" cy="3101391"/>
        </a:xfrm>
        <a:custGeom>
          <a:avLst/>
          <a:gdLst/>
          <a:ahLst/>
          <a:cxnLst/>
          <a:rect l="0" t="0" r="0" b="0"/>
          <a:pathLst>
            <a:path>
              <a:moveTo>
                <a:pt x="2789149" y="2483911"/>
              </a:moveTo>
              <a:arcTo wR="1550695" hR="1550695" stAng="2219954" swAng="6360091"/>
            </a:path>
          </a:pathLst>
        </a:custGeom>
        <a:noFill/>
        <a:ln w="12700" cap="flat" cmpd="sng" algn="ctr">
          <a:solidFill>
            <a:schemeClr val="accent2">
              <a:hueOff val="-1459563"/>
              <a:satOff val="-12734"/>
              <a:lumOff val="-16471"/>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7A3EE-4ECB-48F5-AD27-9DCBB5F584E8}">
      <dsp:nvSpPr>
        <dsp:cNvPr id="0" name=""/>
        <dsp:cNvSpPr/>
      </dsp:nvSpPr>
      <dsp:spPr>
        <a:xfrm>
          <a:off x="960864" y="3310"/>
          <a:ext cx="4151883" cy="1266324"/>
        </a:xfrm>
        <a:prstGeom prst="rect">
          <a:avLst/>
        </a:prstGeom>
        <a:gradFill rotWithShape="0">
          <a:gsLst>
            <a:gs pos="0">
              <a:schemeClr val="accent5">
                <a:shade val="60000"/>
                <a:hueOff val="0"/>
                <a:satOff val="0"/>
                <a:lumOff val="0"/>
                <a:alphaOff val="0"/>
                <a:shade val="15000"/>
                <a:satMod val="180000"/>
              </a:schemeClr>
            </a:gs>
            <a:gs pos="50000">
              <a:schemeClr val="accent5">
                <a:shade val="60000"/>
                <a:hueOff val="0"/>
                <a:satOff val="0"/>
                <a:lumOff val="0"/>
                <a:alphaOff val="0"/>
                <a:shade val="45000"/>
                <a:satMod val="170000"/>
              </a:schemeClr>
            </a:gs>
            <a:gs pos="70000">
              <a:schemeClr val="accent5">
                <a:shade val="60000"/>
                <a:hueOff val="0"/>
                <a:satOff val="0"/>
                <a:lumOff val="0"/>
                <a:alphaOff val="0"/>
                <a:tint val="99000"/>
                <a:shade val="65000"/>
                <a:satMod val="155000"/>
              </a:schemeClr>
            </a:gs>
            <a:gs pos="100000">
              <a:schemeClr val="accent5">
                <a:shade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Scores/levels for ELPAC/VCCALPS</a:t>
          </a:r>
        </a:p>
      </dsp:txBody>
      <dsp:txXfrm>
        <a:off x="960864" y="3310"/>
        <a:ext cx="4151883" cy="1266324"/>
      </dsp:txXfrm>
    </dsp:sp>
    <dsp:sp modelId="{FC4FF12F-0A94-46AA-A03C-7060BC2DEE8A}">
      <dsp:nvSpPr>
        <dsp:cNvPr id="0" name=""/>
        <dsp:cNvSpPr/>
      </dsp:nvSpPr>
      <dsp:spPr>
        <a:xfrm>
          <a:off x="960864" y="1788620"/>
          <a:ext cx="4151883" cy="1709373"/>
        </a:xfrm>
        <a:prstGeom prst="rect">
          <a:avLst/>
        </a:prstGeom>
        <a:gradFill rotWithShape="0">
          <a:gsLst>
            <a:gs pos="0">
              <a:schemeClr val="accent5">
                <a:shade val="60000"/>
                <a:hueOff val="0"/>
                <a:satOff val="0"/>
                <a:lumOff val="0"/>
                <a:alphaOff val="0"/>
                <a:shade val="15000"/>
                <a:satMod val="180000"/>
              </a:schemeClr>
            </a:gs>
            <a:gs pos="50000">
              <a:schemeClr val="accent5">
                <a:shade val="60000"/>
                <a:hueOff val="0"/>
                <a:satOff val="0"/>
                <a:lumOff val="0"/>
                <a:alphaOff val="0"/>
                <a:shade val="45000"/>
                <a:satMod val="170000"/>
              </a:schemeClr>
            </a:gs>
            <a:gs pos="70000">
              <a:schemeClr val="accent5">
                <a:shade val="60000"/>
                <a:hueOff val="0"/>
                <a:satOff val="0"/>
                <a:lumOff val="0"/>
                <a:alphaOff val="0"/>
                <a:tint val="99000"/>
                <a:shade val="65000"/>
                <a:satMod val="155000"/>
              </a:schemeClr>
            </a:gs>
            <a:gs pos="100000">
              <a:schemeClr val="accent5">
                <a:shade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Summary of progress in language proficiency in Reading and Writing areas and Listening and speaking in the Communication area</a:t>
          </a:r>
        </a:p>
      </dsp:txBody>
      <dsp:txXfrm>
        <a:off x="960864" y="1788620"/>
        <a:ext cx="4151883" cy="1709373"/>
      </dsp:txXfrm>
    </dsp:sp>
    <dsp:sp modelId="{28D087FB-0CC7-4ABE-8E6E-F75D3B8B12F6}">
      <dsp:nvSpPr>
        <dsp:cNvPr id="0" name=""/>
        <dsp:cNvSpPr/>
      </dsp:nvSpPr>
      <dsp:spPr>
        <a:xfrm>
          <a:off x="960864" y="4016979"/>
          <a:ext cx="4151883" cy="1646145"/>
        </a:xfrm>
        <a:prstGeom prst="rect">
          <a:avLst/>
        </a:prstGeom>
        <a:gradFill rotWithShape="0">
          <a:gsLst>
            <a:gs pos="0">
              <a:schemeClr val="accent5">
                <a:shade val="60000"/>
                <a:hueOff val="0"/>
                <a:satOff val="0"/>
                <a:lumOff val="0"/>
                <a:alphaOff val="0"/>
                <a:shade val="15000"/>
                <a:satMod val="180000"/>
              </a:schemeClr>
            </a:gs>
            <a:gs pos="50000">
              <a:schemeClr val="accent5">
                <a:shade val="60000"/>
                <a:hueOff val="0"/>
                <a:satOff val="0"/>
                <a:lumOff val="0"/>
                <a:alphaOff val="0"/>
                <a:shade val="45000"/>
                <a:satMod val="170000"/>
              </a:schemeClr>
            </a:gs>
            <a:gs pos="70000">
              <a:schemeClr val="accent5">
                <a:shade val="60000"/>
                <a:hueOff val="0"/>
                <a:satOff val="0"/>
                <a:lumOff val="0"/>
                <a:alphaOff val="0"/>
                <a:tint val="99000"/>
                <a:shade val="65000"/>
                <a:satMod val="155000"/>
              </a:schemeClr>
            </a:gs>
            <a:gs pos="100000">
              <a:schemeClr val="accent5">
                <a:shade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Note: For preschoolers, English Proficiency level determined from the Preschool English Learner Survey (PELS) is noted on the Preschool Strategies page</a:t>
          </a:r>
          <a:r>
            <a:rPr lang="en-US" sz="1500" kern="1200" dirty="0"/>
            <a:t>.</a:t>
          </a:r>
        </a:p>
      </dsp:txBody>
      <dsp:txXfrm>
        <a:off x="960864" y="4016979"/>
        <a:ext cx="4151883" cy="1646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AF572-9BA8-4FCA-970D-F0EDD55CD8BE}">
      <dsp:nvSpPr>
        <dsp:cNvPr id="0" name=""/>
        <dsp:cNvSpPr/>
      </dsp:nvSpPr>
      <dsp:spPr>
        <a:xfrm>
          <a:off x="0" y="0"/>
          <a:ext cx="9604375" cy="617759"/>
        </a:xfrm>
        <a:prstGeom prst="roundRect">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a:t>Academics Reading/Writing:</a:t>
          </a:r>
          <a:endParaRPr lang="en-US" sz="2400" kern="1200"/>
        </a:p>
      </dsp:txBody>
      <dsp:txXfrm>
        <a:off x="30157" y="30157"/>
        <a:ext cx="9544061" cy="557445"/>
      </dsp:txXfrm>
    </dsp:sp>
    <dsp:sp modelId="{F0CCD8C3-4B5F-467B-9CD7-8EE62BD03DFF}">
      <dsp:nvSpPr>
        <dsp:cNvPr id="0" name=""/>
        <dsp:cNvSpPr/>
      </dsp:nvSpPr>
      <dsp:spPr>
        <a:xfrm>
          <a:off x="0" y="644595"/>
          <a:ext cx="9604375"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3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Made progress (moved from beginning to moderately developed on the ELPAC), expanding in English Language Proficiency.</a:t>
          </a:r>
        </a:p>
      </dsp:txBody>
      <dsp:txXfrm>
        <a:off x="0" y="644595"/>
        <a:ext cx="9604375" cy="670680"/>
      </dsp:txXfrm>
    </dsp:sp>
    <dsp:sp modelId="{C1584A06-ECB3-40C9-9AC8-4397B37C2B38}">
      <dsp:nvSpPr>
        <dsp:cNvPr id="0" name=""/>
        <dsp:cNvSpPr/>
      </dsp:nvSpPr>
      <dsp:spPr>
        <a:xfrm>
          <a:off x="0" y="1315275"/>
          <a:ext cx="9604375" cy="617759"/>
        </a:xfrm>
        <a:prstGeom prst="roundRect">
          <a:avLst/>
        </a:prstGeom>
        <a:solidFill>
          <a:schemeClr val="accent2">
            <a:shade val="80000"/>
            <a:hueOff val="-23179"/>
            <a:satOff val="4223"/>
            <a:lumOff val="1952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a:t>Communication:</a:t>
          </a:r>
          <a:endParaRPr lang="en-US" sz="2400" kern="1200"/>
        </a:p>
      </dsp:txBody>
      <dsp:txXfrm>
        <a:off x="30157" y="1345432"/>
        <a:ext cx="9544061" cy="557445"/>
      </dsp:txXfrm>
    </dsp:sp>
    <dsp:sp modelId="{1B543971-4418-407B-B7B3-7C2F65E48D78}">
      <dsp:nvSpPr>
        <dsp:cNvPr id="0" name=""/>
        <dsp:cNvSpPr/>
      </dsp:nvSpPr>
      <dsp:spPr>
        <a:xfrm>
          <a:off x="0" y="1933035"/>
          <a:ext cx="9604375"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3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Uses both English and Spanish in the classroom and playground</a:t>
          </a:r>
        </a:p>
        <a:p>
          <a:pPr marL="228600" lvl="1" indent="-228600" algn="l" defTabSz="889000">
            <a:lnSpc>
              <a:spcPct val="90000"/>
            </a:lnSpc>
            <a:spcBef>
              <a:spcPct val="0"/>
            </a:spcBef>
            <a:spcAft>
              <a:spcPct val="20000"/>
            </a:spcAft>
            <a:buChar char="•"/>
          </a:pPr>
          <a:r>
            <a:rPr lang="en-US" sz="2000" kern="1200" dirty="0"/>
            <a:t>Struggles with understanding academic English</a:t>
          </a:r>
        </a:p>
        <a:p>
          <a:pPr marL="228600" lvl="1" indent="-228600" algn="l" defTabSz="889000">
            <a:lnSpc>
              <a:spcPct val="90000"/>
            </a:lnSpc>
            <a:spcBef>
              <a:spcPct val="0"/>
            </a:spcBef>
            <a:spcAft>
              <a:spcPct val="20000"/>
            </a:spcAft>
            <a:buChar char="•"/>
          </a:pPr>
          <a:r>
            <a:rPr lang="en-US" sz="2000" kern="1200" dirty="0"/>
            <a:t>Uses </a:t>
          </a:r>
          <a:r>
            <a:rPr lang="en-US" sz="2000" kern="1200" dirty="0" err="1"/>
            <a:t>Mixteco</a:t>
          </a:r>
          <a:r>
            <a:rPr lang="en-US" sz="2000" kern="1200" dirty="0"/>
            <a:t> with peers</a:t>
          </a:r>
        </a:p>
        <a:p>
          <a:pPr marL="228600" lvl="1" indent="-228600" algn="l" defTabSz="889000">
            <a:lnSpc>
              <a:spcPct val="90000"/>
            </a:lnSpc>
            <a:spcBef>
              <a:spcPct val="0"/>
            </a:spcBef>
            <a:spcAft>
              <a:spcPct val="20000"/>
            </a:spcAft>
            <a:buChar char="•"/>
          </a:pPr>
          <a:r>
            <a:rPr lang="en-US" sz="2000" kern="1200" dirty="0"/>
            <a:t>Communicates with parents in Hmong but uses English conversationally at school</a:t>
          </a:r>
        </a:p>
        <a:p>
          <a:pPr marL="228600" lvl="1" indent="-228600" algn="l" defTabSz="889000">
            <a:lnSpc>
              <a:spcPct val="90000"/>
            </a:lnSpc>
            <a:spcBef>
              <a:spcPct val="0"/>
            </a:spcBef>
            <a:spcAft>
              <a:spcPct val="20000"/>
            </a:spcAft>
            <a:buChar char="•"/>
          </a:pPr>
          <a:r>
            <a:rPr lang="en-US" sz="2000" kern="1200" dirty="0"/>
            <a:t>Proficient in basic interpersonal communication skills (conversational) skills</a:t>
          </a:r>
        </a:p>
        <a:p>
          <a:pPr marL="228600" lvl="1" indent="-228600" algn="l" defTabSz="889000">
            <a:lnSpc>
              <a:spcPct val="90000"/>
            </a:lnSpc>
            <a:spcBef>
              <a:spcPct val="0"/>
            </a:spcBef>
            <a:spcAft>
              <a:spcPct val="20000"/>
            </a:spcAft>
            <a:buChar char="•"/>
          </a:pPr>
          <a:r>
            <a:rPr lang="en-US" sz="2000" kern="1200" dirty="0"/>
            <a:t>Beginning to develop cognitive academic language proficiency</a:t>
          </a:r>
        </a:p>
      </dsp:txBody>
      <dsp:txXfrm>
        <a:off x="0" y="1933035"/>
        <a:ext cx="9604375" cy="2583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D3351-4E2E-4C81-84AD-A3D8E8CFB69B}">
      <dsp:nvSpPr>
        <dsp:cNvPr id="0" name=""/>
        <dsp:cNvSpPr/>
      </dsp:nvSpPr>
      <dsp:spPr>
        <a:xfrm>
          <a:off x="0" y="573261"/>
          <a:ext cx="2677566" cy="170025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5F54A7-A026-4362-85BF-18D3E7D47FCC}">
      <dsp:nvSpPr>
        <dsp:cNvPr id="0" name=""/>
        <dsp:cNvSpPr/>
      </dsp:nvSpPr>
      <dsp:spPr>
        <a:xfrm>
          <a:off x="297507" y="855893"/>
          <a:ext cx="2677566" cy="1700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Aligned to students’ current language proficiency level</a:t>
          </a:r>
        </a:p>
      </dsp:txBody>
      <dsp:txXfrm>
        <a:off x="347306" y="905692"/>
        <a:ext cx="2577968" cy="1600656"/>
      </dsp:txXfrm>
    </dsp:sp>
    <dsp:sp modelId="{73B06079-2BAB-4919-BFFC-863FF6515A9F}">
      <dsp:nvSpPr>
        <dsp:cNvPr id="0" name=""/>
        <dsp:cNvSpPr/>
      </dsp:nvSpPr>
      <dsp:spPr>
        <a:xfrm>
          <a:off x="3272581" y="573261"/>
          <a:ext cx="2677566" cy="170025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0CF208-953B-4149-84A9-AAEB1884541B}">
      <dsp:nvSpPr>
        <dsp:cNvPr id="0" name=""/>
        <dsp:cNvSpPr/>
      </dsp:nvSpPr>
      <dsp:spPr>
        <a:xfrm>
          <a:off x="3570088" y="855893"/>
          <a:ext cx="2677566" cy="1700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Aligned to California ELD standards in listening, speaking reading or writing</a:t>
          </a:r>
        </a:p>
      </dsp:txBody>
      <dsp:txXfrm>
        <a:off x="3619887" y="905692"/>
        <a:ext cx="2577968" cy="1600656"/>
      </dsp:txXfrm>
    </dsp:sp>
    <dsp:sp modelId="{3D111D87-B660-4B63-9AE8-E6AA1852FF9E}">
      <dsp:nvSpPr>
        <dsp:cNvPr id="0" name=""/>
        <dsp:cNvSpPr/>
      </dsp:nvSpPr>
      <dsp:spPr>
        <a:xfrm>
          <a:off x="6545162" y="573261"/>
          <a:ext cx="2677566" cy="170025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B0B057-FC78-4ECE-9986-4A4561DEE317}">
      <dsp:nvSpPr>
        <dsp:cNvPr id="0" name=""/>
        <dsp:cNvSpPr/>
      </dsp:nvSpPr>
      <dsp:spPr>
        <a:xfrm>
          <a:off x="6842670" y="855893"/>
          <a:ext cx="2677566" cy="1700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Drafted to account for student’s language ability</a:t>
          </a:r>
        </a:p>
      </dsp:txBody>
      <dsp:txXfrm>
        <a:off x="6892469" y="905692"/>
        <a:ext cx="2577968" cy="16006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8F2FF-08D0-4AF2-B059-947AC6F7017A}">
      <dsp:nvSpPr>
        <dsp:cNvPr id="0" name=""/>
        <dsp:cNvSpPr/>
      </dsp:nvSpPr>
      <dsp:spPr>
        <a:xfrm>
          <a:off x="2038344" y="2413"/>
          <a:ext cx="8153376" cy="1059131"/>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198" tIns="269019" rIns="158198" bIns="269019" numCol="1" spcCol="1270" anchor="ctr" anchorCtr="0">
          <a:noAutofit/>
        </a:bodyPr>
        <a:lstStyle/>
        <a:p>
          <a:pPr marL="0" lvl="0" indent="0" algn="l" defTabSz="711200">
            <a:lnSpc>
              <a:spcPct val="90000"/>
            </a:lnSpc>
            <a:spcBef>
              <a:spcPct val="0"/>
            </a:spcBef>
            <a:spcAft>
              <a:spcPct val="35000"/>
            </a:spcAft>
            <a:buNone/>
          </a:pPr>
          <a:r>
            <a:rPr lang="en-US" sz="1600" kern="1200" dirty="0"/>
            <a:t>Goal(s) drafted address need(s) in the area(s) of English Language Proficiency (Reading, Writing, Listening, Speaking) </a:t>
          </a:r>
        </a:p>
      </dsp:txBody>
      <dsp:txXfrm>
        <a:off x="2038344" y="2413"/>
        <a:ext cx="8153376" cy="1059131"/>
      </dsp:txXfrm>
    </dsp:sp>
    <dsp:sp modelId="{751797EB-BE49-4465-A060-57FFE261FCE3}">
      <dsp:nvSpPr>
        <dsp:cNvPr id="0" name=""/>
        <dsp:cNvSpPr/>
      </dsp:nvSpPr>
      <dsp:spPr>
        <a:xfrm>
          <a:off x="0" y="2413"/>
          <a:ext cx="2038344" cy="1059131"/>
        </a:xfrm>
        <a:prstGeom prst="rect">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862" tIns="104619" rIns="107862" bIns="104619" numCol="1" spcCol="1270" anchor="ctr" anchorCtr="0">
          <a:noAutofit/>
        </a:bodyPr>
        <a:lstStyle/>
        <a:p>
          <a:pPr marL="0" lvl="0" indent="0" algn="ctr" defTabSz="889000">
            <a:lnSpc>
              <a:spcPct val="90000"/>
            </a:lnSpc>
            <a:spcBef>
              <a:spcPct val="0"/>
            </a:spcBef>
            <a:spcAft>
              <a:spcPct val="35000"/>
            </a:spcAft>
            <a:buNone/>
          </a:pPr>
          <a:r>
            <a:rPr lang="en-US" sz="2000" kern="1200"/>
            <a:t>Goal</a:t>
          </a:r>
        </a:p>
      </dsp:txBody>
      <dsp:txXfrm>
        <a:off x="0" y="2413"/>
        <a:ext cx="2038344" cy="1059131"/>
      </dsp:txXfrm>
    </dsp:sp>
    <dsp:sp modelId="{91536350-4E0D-4FBA-BC65-117CAEAE2827}">
      <dsp:nvSpPr>
        <dsp:cNvPr id="0" name=""/>
        <dsp:cNvSpPr/>
      </dsp:nvSpPr>
      <dsp:spPr>
        <a:xfrm>
          <a:off x="2038344" y="1125093"/>
          <a:ext cx="8153376" cy="1059131"/>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198" tIns="269019" rIns="158198" bIns="269019" numCol="1" spcCol="1270" anchor="ctr" anchorCtr="0">
          <a:noAutofit/>
        </a:bodyPr>
        <a:lstStyle/>
        <a:p>
          <a:pPr marL="0" lvl="0" indent="0" algn="l" defTabSz="711200">
            <a:lnSpc>
              <a:spcPct val="90000"/>
            </a:lnSpc>
            <a:spcBef>
              <a:spcPct val="0"/>
            </a:spcBef>
            <a:spcAft>
              <a:spcPct val="35000"/>
            </a:spcAft>
            <a:buNone/>
          </a:pPr>
          <a:r>
            <a:rPr lang="en-US" sz="1600" kern="1200" dirty="0"/>
            <a:t>Correlate to assessment results (ELPAC/ VCCALPS/PELS) and present levels</a:t>
          </a:r>
        </a:p>
      </dsp:txBody>
      <dsp:txXfrm>
        <a:off x="2038344" y="1125093"/>
        <a:ext cx="8153376" cy="1059131"/>
      </dsp:txXfrm>
    </dsp:sp>
    <dsp:sp modelId="{C669BED7-296B-4396-B157-34939B25B2E2}">
      <dsp:nvSpPr>
        <dsp:cNvPr id="0" name=""/>
        <dsp:cNvSpPr/>
      </dsp:nvSpPr>
      <dsp:spPr>
        <a:xfrm>
          <a:off x="0" y="1125093"/>
          <a:ext cx="2038344" cy="1059131"/>
        </a:xfrm>
        <a:prstGeom prst="rect">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862" tIns="104619" rIns="107862" bIns="104619" numCol="1" spcCol="1270" anchor="ctr" anchorCtr="0">
          <a:noAutofit/>
        </a:bodyPr>
        <a:lstStyle/>
        <a:p>
          <a:pPr marL="0" lvl="0" indent="0" algn="ctr" defTabSz="889000">
            <a:lnSpc>
              <a:spcPct val="90000"/>
            </a:lnSpc>
            <a:spcBef>
              <a:spcPct val="0"/>
            </a:spcBef>
            <a:spcAft>
              <a:spcPct val="35000"/>
            </a:spcAft>
            <a:buNone/>
          </a:pPr>
          <a:r>
            <a:rPr lang="en-US" sz="2000" kern="1200"/>
            <a:t>Correlate</a:t>
          </a:r>
        </a:p>
      </dsp:txBody>
      <dsp:txXfrm>
        <a:off x="0" y="1125093"/>
        <a:ext cx="2038344" cy="1059131"/>
      </dsp:txXfrm>
    </dsp:sp>
    <dsp:sp modelId="{78860177-8BB6-488B-8E28-490500824367}">
      <dsp:nvSpPr>
        <dsp:cNvPr id="0" name=""/>
        <dsp:cNvSpPr/>
      </dsp:nvSpPr>
      <dsp:spPr>
        <a:xfrm>
          <a:off x="2038344" y="2247773"/>
          <a:ext cx="8153376" cy="1059131"/>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198" tIns="269019" rIns="158198" bIns="269019" numCol="1" spcCol="1270" anchor="ctr" anchorCtr="0">
          <a:noAutofit/>
        </a:bodyPr>
        <a:lstStyle/>
        <a:p>
          <a:pPr marL="0" lvl="0" indent="0" algn="l" defTabSz="711200">
            <a:lnSpc>
              <a:spcPct val="90000"/>
            </a:lnSpc>
            <a:spcBef>
              <a:spcPct val="0"/>
            </a:spcBef>
            <a:spcAft>
              <a:spcPct val="35000"/>
            </a:spcAft>
            <a:buNone/>
          </a:pPr>
          <a:r>
            <a:rPr lang="en-US" sz="1600" kern="1200"/>
            <a:t>Goal(s) in the area of language most likely will be in literacy or communication</a:t>
          </a:r>
        </a:p>
      </dsp:txBody>
      <dsp:txXfrm>
        <a:off x="2038344" y="2247773"/>
        <a:ext cx="8153376" cy="1059131"/>
      </dsp:txXfrm>
    </dsp:sp>
    <dsp:sp modelId="{3721B71B-862C-4C0D-AF73-22D2D3733031}">
      <dsp:nvSpPr>
        <dsp:cNvPr id="0" name=""/>
        <dsp:cNvSpPr/>
      </dsp:nvSpPr>
      <dsp:spPr>
        <a:xfrm>
          <a:off x="0" y="2247773"/>
          <a:ext cx="2038344" cy="1059131"/>
        </a:xfrm>
        <a:prstGeom prst="rect">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862" tIns="104619" rIns="107862" bIns="104619" numCol="1" spcCol="1270" anchor="ctr" anchorCtr="0">
          <a:noAutofit/>
        </a:bodyPr>
        <a:lstStyle/>
        <a:p>
          <a:pPr marL="0" lvl="0" indent="0" algn="ctr" defTabSz="889000">
            <a:lnSpc>
              <a:spcPct val="90000"/>
            </a:lnSpc>
            <a:spcBef>
              <a:spcPct val="0"/>
            </a:spcBef>
            <a:spcAft>
              <a:spcPct val="35000"/>
            </a:spcAft>
            <a:buNone/>
          </a:pPr>
          <a:r>
            <a:rPr lang="en-US" sz="2000" kern="1200"/>
            <a:t>Goal</a:t>
          </a:r>
        </a:p>
      </dsp:txBody>
      <dsp:txXfrm>
        <a:off x="0" y="2247773"/>
        <a:ext cx="2038344" cy="1059131"/>
      </dsp:txXfrm>
    </dsp:sp>
    <dsp:sp modelId="{5E2CF12A-06C6-4D76-AC0D-1143FC2BAA63}">
      <dsp:nvSpPr>
        <dsp:cNvPr id="0" name=""/>
        <dsp:cNvSpPr/>
      </dsp:nvSpPr>
      <dsp:spPr>
        <a:xfrm>
          <a:off x="2038344" y="3370452"/>
          <a:ext cx="8153376" cy="1059131"/>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198" tIns="269019" rIns="158198" bIns="269019" numCol="1" spcCol="1270" anchor="ctr" anchorCtr="0">
          <a:noAutofit/>
        </a:bodyPr>
        <a:lstStyle/>
        <a:p>
          <a:pPr marL="0" lvl="0" indent="0" algn="l" defTabSz="711200">
            <a:lnSpc>
              <a:spcPct val="90000"/>
            </a:lnSpc>
            <a:spcBef>
              <a:spcPct val="0"/>
            </a:spcBef>
            <a:spcAft>
              <a:spcPct val="35000"/>
            </a:spcAft>
            <a:buNone/>
          </a:pPr>
          <a:r>
            <a:rPr lang="en-US" sz="1600" kern="1200"/>
            <a:t>Select from the ELD standards in the GoalWizard</a:t>
          </a:r>
        </a:p>
      </dsp:txBody>
      <dsp:txXfrm>
        <a:off x="2038344" y="3370452"/>
        <a:ext cx="8153376" cy="1059131"/>
      </dsp:txXfrm>
    </dsp:sp>
    <dsp:sp modelId="{826F666C-0621-4F4B-A3F3-1E3F725E72D4}">
      <dsp:nvSpPr>
        <dsp:cNvPr id="0" name=""/>
        <dsp:cNvSpPr/>
      </dsp:nvSpPr>
      <dsp:spPr>
        <a:xfrm>
          <a:off x="0" y="3370452"/>
          <a:ext cx="2038344" cy="1059131"/>
        </a:xfrm>
        <a:prstGeom prst="rect">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862" tIns="104619" rIns="107862" bIns="104619" numCol="1" spcCol="1270" anchor="ctr" anchorCtr="0">
          <a:noAutofit/>
        </a:bodyPr>
        <a:lstStyle/>
        <a:p>
          <a:pPr marL="0" lvl="0" indent="0" algn="ctr" defTabSz="889000">
            <a:lnSpc>
              <a:spcPct val="90000"/>
            </a:lnSpc>
            <a:spcBef>
              <a:spcPct val="0"/>
            </a:spcBef>
            <a:spcAft>
              <a:spcPct val="35000"/>
            </a:spcAft>
            <a:buNone/>
          </a:pPr>
          <a:r>
            <a:rPr lang="en-US" sz="2000" kern="1200"/>
            <a:t>Select</a:t>
          </a:r>
        </a:p>
      </dsp:txBody>
      <dsp:txXfrm>
        <a:off x="0" y="3370452"/>
        <a:ext cx="2038344" cy="1059131"/>
      </dsp:txXfrm>
    </dsp:sp>
    <dsp:sp modelId="{D807BA72-4DBD-408C-8361-5058F5BB1ED9}">
      <dsp:nvSpPr>
        <dsp:cNvPr id="0" name=""/>
        <dsp:cNvSpPr/>
      </dsp:nvSpPr>
      <dsp:spPr>
        <a:xfrm>
          <a:off x="2038344" y="4493132"/>
          <a:ext cx="8153376" cy="1059131"/>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198" tIns="269019" rIns="158198" bIns="269019" numCol="1" spcCol="1270" anchor="ctr" anchorCtr="0">
          <a:noAutofit/>
        </a:bodyPr>
        <a:lstStyle/>
        <a:p>
          <a:pPr marL="0" lvl="0" indent="0" algn="l" defTabSz="711200">
            <a:lnSpc>
              <a:spcPct val="90000"/>
            </a:lnSpc>
            <a:spcBef>
              <a:spcPct val="0"/>
            </a:spcBef>
            <a:spcAft>
              <a:spcPct val="35000"/>
            </a:spcAft>
            <a:buNone/>
          </a:pPr>
          <a:r>
            <a:rPr lang="en-US" sz="1600" kern="1200" dirty="0"/>
            <a:t>Use the ELA correlation to guide the choice of goals that involve language and which will lead to linguistically appropriate goals</a:t>
          </a:r>
        </a:p>
      </dsp:txBody>
      <dsp:txXfrm>
        <a:off x="2038344" y="4493132"/>
        <a:ext cx="8153376" cy="1059131"/>
      </dsp:txXfrm>
    </dsp:sp>
    <dsp:sp modelId="{453CE417-E9DE-40AF-95E4-813A37D2B4EC}">
      <dsp:nvSpPr>
        <dsp:cNvPr id="0" name=""/>
        <dsp:cNvSpPr/>
      </dsp:nvSpPr>
      <dsp:spPr>
        <a:xfrm>
          <a:off x="0" y="4493132"/>
          <a:ext cx="2038344" cy="1059131"/>
        </a:xfrm>
        <a:prstGeom prst="rect">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862" tIns="104619" rIns="107862" bIns="104619" numCol="1" spcCol="1270" anchor="ctr" anchorCtr="0">
          <a:noAutofit/>
        </a:bodyPr>
        <a:lstStyle/>
        <a:p>
          <a:pPr marL="0" lvl="0" indent="0" algn="ctr" defTabSz="889000">
            <a:lnSpc>
              <a:spcPct val="90000"/>
            </a:lnSpc>
            <a:spcBef>
              <a:spcPct val="0"/>
            </a:spcBef>
            <a:spcAft>
              <a:spcPct val="35000"/>
            </a:spcAft>
            <a:buNone/>
          </a:pPr>
          <a:r>
            <a:rPr lang="en-US" sz="2000" kern="1200"/>
            <a:t>Use</a:t>
          </a:r>
        </a:p>
      </dsp:txBody>
      <dsp:txXfrm>
        <a:off x="0" y="4493132"/>
        <a:ext cx="2038344" cy="10591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C8BB0-7804-4277-91A6-BFB2DD3603E8}">
      <dsp:nvSpPr>
        <dsp:cNvPr id="0" name=""/>
        <dsp:cNvSpPr/>
      </dsp:nvSpPr>
      <dsp:spPr>
        <a:xfrm>
          <a:off x="3271" y="1563697"/>
          <a:ext cx="3985690" cy="1594276"/>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Choose a student who is an English Learner</a:t>
          </a:r>
        </a:p>
      </dsp:txBody>
      <dsp:txXfrm>
        <a:off x="800409" y="1563697"/>
        <a:ext cx="2391414" cy="1594276"/>
      </dsp:txXfrm>
    </dsp:sp>
    <dsp:sp modelId="{E6A00DE5-54B5-4F1B-969D-BBE660256345}">
      <dsp:nvSpPr>
        <dsp:cNvPr id="0" name=""/>
        <dsp:cNvSpPr/>
      </dsp:nvSpPr>
      <dsp:spPr>
        <a:xfrm>
          <a:off x="3590392" y="1563697"/>
          <a:ext cx="3985690" cy="1594276"/>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Review current Present levels page and test scores</a:t>
          </a:r>
        </a:p>
      </dsp:txBody>
      <dsp:txXfrm>
        <a:off x="4387530" y="1563697"/>
        <a:ext cx="2391414" cy="1594276"/>
      </dsp:txXfrm>
    </dsp:sp>
    <dsp:sp modelId="{041DBB12-8C19-413A-B56B-E75FCA243F55}">
      <dsp:nvSpPr>
        <dsp:cNvPr id="0" name=""/>
        <dsp:cNvSpPr/>
      </dsp:nvSpPr>
      <dsp:spPr>
        <a:xfrm>
          <a:off x="7177513" y="1563697"/>
          <a:ext cx="3985690" cy="1594276"/>
        </a:xfrm>
        <a:prstGeom prst="chevron">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What kind of a goal should you develop?</a:t>
          </a:r>
        </a:p>
      </dsp:txBody>
      <dsp:txXfrm>
        <a:off x="7974651" y="1563697"/>
        <a:ext cx="2391414" cy="159427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A77564-869B-4672-ABF5-3DF7BD11B1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22BCA69-3C91-4ECF-BE7D-E40C7994AE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CD23FC7-8DC1-4852-857B-0A6CB67E6551}" type="datetimeFigureOut">
              <a:rPr lang="en-US"/>
              <a:pPr>
                <a:defRPr/>
              </a:pPr>
              <a:t>1/15/2019</a:t>
            </a:fld>
            <a:endParaRPr lang="en-US"/>
          </a:p>
        </p:txBody>
      </p:sp>
      <p:sp>
        <p:nvSpPr>
          <p:cNvPr id="4" name="Slide Image Placeholder 3">
            <a:extLst>
              <a:ext uri="{FF2B5EF4-FFF2-40B4-BE49-F238E27FC236}">
                <a16:creationId xmlns:a16="http://schemas.microsoft.com/office/drawing/2014/main" id="{FF9B2CDE-A705-4C24-B05D-DF5796F4A0A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B100E6F-9982-48E6-BEA0-8E71A459744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649A9-737A-49E5-8DFE-B845DD08118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0E3783A-ABD8-4475-9231-AD8A2978464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1362CB3-BBDF-41A3-8BB8-D5C09782BA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64E6C58-2174-46CC-BD59-1FDE594F6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046E89C-8E7D-4550-9A56-E799F0EACC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Yanka</a:t>
            </a:r>
          </a:p>
        </p:txBody>
      </p:sp>
      <p:sp>
        <p:nvSpPr>
          <p:cNvPr id="14340" name="Slide Number Placeholder 3">
            <a:extLst>
              <a:ext uri="{FF2B5EF4-FFF2-40B4-BE49-F238E27FC236}">
                <a16:creationId xmlns:a16="http://schemas.microsoft.com/office/drawing/2014/main" id="{9163E28D-6C98-4BA8-8A6E-5B6B095FDD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6716E51-95EA-42C0-9DD4-6B97977A3FED}"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D78B514-0EB2-4161-877A-6679009141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3844916-749A-4F9F-92E7-0D76244856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a:p>
            <a:pPr>
              <a:spcBef>
                <a:spcPct val="0"/>
              </a:spcBef>
            </a:pPr>
            <a:r>
              <a:rPr lang="en-US" altLang="en-US"/>
              <a:t>What does this look like in the classroom?</a:t>
            </a:r>
          </a:p>
          <a:p>
            <a:pPr>
              <a:spcBef>
                <a:spcPct val="0"/>
              </a:spcBef>
            </a:pPr>
            <a:r>
              <a:rPr lang="en-US" altLang="en-US"/>
              <a:t>Some confusion came with the new ELD standards… we want to be clear that EL students are guaranteed both designated and integrated minutes everyday</a:t>
            </a:r>
          </a:p>
          <a:p>
            <a:pPr>
              <a:spcBef>
                <a:spcPct val="0"/>
              </a:spcBef>
            </a:pPr>
            <a:r>
              <a:rPr lang="en-US" altLang="en-US"/>
              <a:t>School visitation: ELD time - Rainy day, assembly schedule, minimum days, etc… we can’t expect students to miraculously speak English when it rains or on min. days!  We don’t cut math or ELA… we understand something needs to give, but lessons should be adjusted so that language is the focus during ELD.  Content standards can provide the context, but the lesson should be “language or ELD forward”</a:t>
            </a:r>
          </a:p>
          <a:p>
            <a:pPr>
              <a:spcBef>
                <a:spcPct val="0"/>
              </a:spcBef>
            </a:pPr>
            <a:r>
              <a:rPr lang="en-US" altLang="en-US"/>
              <a:t>If the student is more on the language side, keep that in mind when you start developing goals, vs the EL student who is older and has the basic language but now needs to work on content.</a:t>
            </a:r>
          </a:p>
        </p:txBody>
      </p:sp>
      <p:sp>
        <p:nvSpPr>
          <p:cNvPr id="32772" name="Slide Number Placeholder 3">
            <a:extLst>
              <a:ext uri="{FF2B5EF4-FFF2-40B4-BE49-F238E27FC236}">
                <a16:creationId xmlns:a16="http://schemas.microsoft.com/office/drawing/2014/main" id="{AA42D526-6FA6-4DC7-AEE0-0CD153CC30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B3B58F74-413B-4B3C-BB4A-800F7AC8E727}" type="slidenum">
              <a:rPr lang="en-US" altLang="en-US">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26031D3-CE25-4184-882B-3418F908BC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AC46544-0C10-4157-86E4-9EBF9E02C8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p:txBody>
      </p:sp>
      <p:sp>
        <p:nvSpPr>
          <p:cNvPr id="36868" name="Slide Number Placeholder 3">
            <a:extLst>
              <a:ext uri="{FF2B5EF4-FFF2-40B4-BE49-F238E27FC236}">
                <a16:creationId xmlns:a16="http://schemas.microsoft.com/office/drawing/2014/main" id="{7F9D1421-4FC4-4307-8828-065F9FA2C7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2E360017-D9C8-4B1D-AF17-84A7507FA58B}" type="slidenum">
              <a:rPr lang="en-US" altLang="en-US">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6CE0961-FFE2-4EF8-8832-CA6AA2E416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8984C05-027F-47F6-918B-98C2A00D52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p:txBody>
      </p:sp>
      <p:sp>
        <p:nvSpPr>
          <p:cNvPr id="38916" name="Slide Number Placeholder 3">
            <a:extLst>
              <a:ext uri="{FF2B5EF4-FFF2-40B4-BE49-F238E27FC236}">
                <a16:creationId xmlns:a16="http://schemas.microsoft.com/office/drawing/2014/main" id="{38247CD9-F1CB-4BC7-AE41-3CFF89F6BE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81879467-A3D8-4CD3-BA72-06FD57056878}" type="slidenum">
              <a:rPr lang="en-US" altLang="en-US">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C67226E-17E9-4B66-9FF2-D40503A0C7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E13F890-A7B4-4165-A690-8266DE5C23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a:p>
            <a:pPr>
              <a:spcBef>
                <a:spcPct val="0"/>
              </a:spcBef>
            </a:pPr>
            <a:r>
              <a:rPr lang="en-US" altLang="en-US"/>
              <a:t>These 4 categories are aligned with the 4 tests in the PELS (Preschool English Language Survey).</a:t>
            </a:r>
          </a:p>
        </p:txBody>
      </p:sp>
      <p:sp>
        <p:nvSpPr>
          <p:cNvPr id="41988" name="Slide Number Placeholder 3">
            <a:extLst>
              <a:ext uri="{FF2B5EF4-FFF2-40B4-BE49-F238E27FC236}">
                <a16:creationId xmlns:a16="http://schemas.microsoft.com/office/drawing/2014/main" id="{7E100C8F-E0D1-45C0-89DB-17DB088DEB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FDB7C0E6-4541-4C36-8805-30B4312AE78E}" type="slidenum">
              <a:rPr lang="en-US" altLang="en-US">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2F05F71-667E-42FF-B216-88342A3AC2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6D2ADE0-07A7-481B-ADC1-B0BE00D2FC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Correlating the modes of communication to the domains of language in the standards and the performance levels on ELPAC to proficiency levels</a:t>
            </a:r>
          </a:p>
        </p:txBody>
      </p:sp>
      <p:sp>
        <p:nvSpPr>
          <p:cNvPr id="44036" name="Slide Number Placeholder 3">
            <a:extLst>
              <a:ext uri="{FF2B5EF4-FFF2-40B4-BE49-F238E27FC236}">
                <a16:creationId xmlns:a16="http://schemas.microsoft.com/office/drawing/2014/main" id="{F31957E9-E521-4910-9995-558B20718B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0CD9B1F3-A68A-4E8B-A1B3-FC4EA27671B2}" type="slidenum">
              <a:rPr lang="en-US" altLang="en-US">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1BAC1FD-37B2-44D8-AF2F-8210170500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BF7A96B-2763-4A99-B026-37CCD3E717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a:p>
            <a:pPr>
              <a:spcBef>
                <a:spcPct val="0"/>
              </a:spcBef>
            </a:pPr>
            <a:r>
              <a:rPr lang="en-US" altLang="en-US"/>
              <a:t>Handout- instructions for writing developmentally linguistically appropriate goals</a:t>
            </a:r>
          </a:p>
        </p:txBody>
      </p:sp>
      <p:sp>
        <p:nvSpPr>
          <p:cNvPr id="46084" name="Slide Number Placeholder 3">
            <a:extLst>
              <a:ext uri="{FF2B5EF4-FFF2-40B4-BE49-F238E27FC236}">
                <a16:creationId xmlns:a16="http://schemas.microsoft.com/office/drawing/2014/main" id="{07AB1E1D-EBA4-4F54-A513-5DB4AAD89A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8DDE1B85-6F01-4D3B-BB5A-ECDF1FEE1AC1}" type="slidenum">
              <a:rPr lang="en-US" altLang="en-US">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C089858-215B-4DEB-91FC-65BF72FBAB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7DDB209-2D28-48A4-9146-589BDCDD30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Joanna- handout- I will demo communication mode- collaborative- grade 2 student. ELD-C 2.1</a:t>
            </a:r>
          </a:p>
          <a:p>
            <a:pPr>
              <a:spcBef>
                <a:spcPct val="0"/>
              </a:spcBef>
            </a:pPr>
            <a:r>
              <a:rPr lang="en-US" altLang="en-US" dirty="0"/>
              <a:t>We are going to work together to see how the ELD standards correlate to CC standards</a:t>
            </a:r>
          </a:p>
          <a:p>
            <a:pPr>
              <a:spcBef>
                <a:spcPct val="0"/>
              </a:spcBef>
            </a:pPr>
            <a:r>
              <a:rPr lang="en-US" altLang="en-US" dirty="0"/>
              <a:t>In SIRAS, locate the ELD standards. Note where the ELA standard numbers are found (standard column)</a:t>
            </a:r>
          </a:p>
          <a:p>
            <a:pPr>
              <a:spcBef>
                <a:spcPct val="0"/>
              </a:spcBef>
            </a:pPr>
            <a:r>
              <a:rPr lang="en-US" altLang="en-US" dirty="0"/>
              <a:t>Clear out your search</a:t>
            </a:r>
          </a:p>
          <a:p>
            <a:pPr>
              <a:spcBef>
                <a:spcPct val="0"/>
              </a:spcBef>
            </a:pPr>
            <a:r>
              <a:rPr lang="en-US" altLang="en-US" dirty="0"/>
              <a:t>Locate the ELA standards</a:t>
            </a:r>
          </a:p>
          <a:p>
            <a:pPr>
              <a:spcBef>
                <a:spcPct val="0"/>
              </a:spcBef>
            </a:pPr>
            <a:r>
              <a:rPr lang="en-US" altLang="en-US" dirty="0"/>
              <a:t>Select the ELA standard that best correlates to the ELD standard. Write that ELA standard on the graphic organizer.</a:t>
            </a:r>
          </a:p>
        </p:txBody>
      </p:sp>
      <p:sp>
        <p:nvSpPr>
          <p:cNvPr id="48132" name="Slide Number Placeholder 3">
            <a:extLst>
              <a:ext uri="{FF2B5EF4-FFF2-40B4-BE49-F238E27FC236}">
                <a16:creationId xmlns:a16="http://schemas.microsoft.com/office/drawing/2014/main" id="{872AFD4D-8C2E-486E-B187-EEBAC7D52F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DCE68F74-43BE-4BFB-9E8A-E302E8549490}" type="slidenum">
              <a:rPr lang="en-US" altLang="en-US">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F69C66D-AF62-420C-9C2A-F3E2CB828B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9A39DEDA-2E29-4708-9302-2E50E22BE5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a:p>
            <a:pPr>
              <a:spcBef>
                <a:spcPct val="0"/>
              </a:spcBef>
            </a:pPr>
            <a:r>
              <a:rPr lang="en-US" altLang="en-US"/>
              <a:t>The EL expert might know better how the student is communicating</a:t>
            </a:r>
          </a:p>
          <a:p>
            <a:pPr>
              <a:spcBef>
                <a:spcPct val="0"/>
              </a:spcBef>
            </a:pPr>
            <a:r>
              <a:rPr lang="en-US" altLang="en-US"/>
              <a:t>Talk to your EL coordinator, content specialist</a:t>
            </a:r>
          </a:p>
        </p:txBody>
      </p:sp>
      <p:sp>
        <p:nvSpPr>
          <p:cNvPr id="34820" name="Slide Number Placeholder 3">
            <a:extLst>
              <a:ext uri="{FF2B5EF4-FFF2-40B4-BE49-F238E27FC236}">
                <a16:creationId xmlns:a16="http://schemas.microsoft.com/office/drawing/2014/main" id="{BB2FA194-7CC8-4237-8254-5C4760952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264969BE-2CE0-4288-B6D6-38A0946A7B57}" type="slidenum">
              <a:rPr lang="en-US" altLang="en-US">
                <a:latin typeface="Calibri" panose="020F0502020204030204" pitchFamily="34" charset="0"/>
              </a:rPr>
              <a:pPr fontAlgn="base">
                <a:spcBef>
                  <a:spcPct val="0"/>
                </a:spcBef>
                <a:spcAft>
                  <a:spcPct val="0"/>
                </a:spcAft>
              </a:pPr>
              <a:t>18</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B5B4529-15BB-431C-B53B-8B75C75250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2D89F7A-A49E-4733-B804-F3DD3EF747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 a narrative on language proficiency levels in the communication sections.  The scores are not enough. Other Language proficiency assessment </a:t>
            </a:r>
          </a:p>
        </p:txBody>
      </p:sp>
      <p:sp>
        <p:nvSpPr>
          <p:cNvPr id="50180" name="Slide Number Placeholder 3">
            <a:extLst>
              <a:ext uri="{FF2B5EF4-FFF2-40B4-BE49-F238E27FC236}">
                <a16:creationId xmlns:a16="http://schemas.microsoft.com/office/drawing/2014/main" id="{A1A61220-0E29-4AC9-9706-4508DA5282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A85B333A-910E-4C57-A53A-29C4254CAACE}" type="slidenum">
              <a:rPr lang="en-US" altLang="en-US">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F20307F-A814-4801-BA46-DFF5883ECD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DD77CD47-D1DC-45E0-A63E-0CEA295C39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a:p>
            <a:pPr>
              <a:spcBef>
                <a:spcPct val="0"/>
              </a:spcBef>
            </a:pPr>
            <a:endParaRPr lang="en-US" altLang="en-US"/>
          </a:p>
        </p:txBody>
      </p:sp>
      <p:sp>
        <p:nvSpPr>
          <p:cNvPr id="52228" name="Slide Number Placeholder 3">
            <a:extLst>
              <a:ext uri="{FF2B5EF4-FFF2-40B4-BE49-F238E27FC236}">
                <a16:creationId xmlns:a16="http://schemas.microsoft.com/office/drawing/2014/main" id="{73B58B75-AB22-4DD0-B0F5-9F3AC07F94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FC90A850-0425-4D93-A634-0CD90F3F047C}" type="slidenum">
              <a:rPr lang="en-US" altLang="en-US">
                <a:latin typeface="Calibri" panose="020F0502020204030204" pitchFamily="34" charset="0"/>
              </a:rPr>
              <a:pPr fontAlgn="base">
                <a:spcBef>
                  <a:spcPct val="0"/>
                </a:spcBef>
                <a:spcAft>
                  <a:spcPct val="0"/>
                </a:spcAft>
              </a:pPr>
              <a:t>20</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DD6D79F-DC2B-428E-BC0A-573F12AE45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FAEE71A-FFFA-411A-8E43-303CD6CA87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Yanka</a:t>
            </a:r>
          </a:p>
        </p:txBody>
      </p:sp>
      <p:sp>
        <p:nvSpPr>
          <p:cNvPr id="16388" name="Slide Number Placeholder 3">
            <a:extLst>
              <a:ext uri="{FF2B5EF4-FFF2-40B4-BE49-F238E27FC236}">
                <a16:creationId xmlns:a16="http://schemas.microsoft.com/office/drawing/2014/main" id="{0AC401F7-A50B-4AC7-BA68-686C125974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EE349AAF-FA9E-424F-85C1-BBC12ED04CAD}"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EF9F385-0E3E-4F05-B1BA-8BB9466FF6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56844F20-FD71-4C98-8C5D-F1E4CDC60A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a:p>
            <a:pPr>
              <a:spcBef>
                <a:spcPct val="0"/>
              </a:spcBef>
            </a:pPr>
            <a:endParaRPr lang="en-US" altLang="en-US"/>
          </a:p>
        </p:txBody>
      </p:sp>
      <p:sp>
        <p:nvSpPr>
          <p:cNvPr id="54276" name="Slide Number Placeholder 3">
            <a:extLst>
              <a:ext uri="{FF2B5EF4-FFF2-40B4-BE49-F238E27FC236}">
                <a16:creationId xmlns:a16="http://schemas.microsoft.com/office/drawing/2014/main" id="{C0960B7A-5846-40F8-9F0D-4BE3BF5453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951CCF5A-CF6E-4D53-AE6E-B91728ABA680}" type="slidenum">
              <a:rPr lang="en-US" altLang="en-US">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7840935-E16E-4C7A-8087-7D4665FA5B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7F40FC8-8F18-4B19-A51B-E778A5400C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a:p>
            <a:pPr>
              <a:spcBef>
                <a:spcPct val="0"/>
              </a:spcBef>
            </a:pPr>
            <a:r>
              <a:rPr lang="en-US" altLang="en-US"/>
              <a:t>We need to know the student’s EL acquisition level compared to their peers and the courses they are taking- need to consider those when developing goals. </a:t>
            </a:r>
          </a:p>
        </p:txBody>
      </p:sp>
      <p:sp>
        <p:nvSpPr>
          <p:cNvPr id="56324" name="Slide Number Placeholder 3">
            <a:extLst>
              <a:ext uri="{FF2B5EF4-FFF2-40B4-BE49-F238E27FC236}">
                <a16:creationId xmlns:a16="http://schemas.microsoft.com/office/drawing/2014/main" id="{EA4D8147-D9CF-48E2-B4FA-1052184B24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4C54056-E5FB-49C0-9CF5-7CA6A6EDD7B3}" type="slidenum">
              <a:rPr lang="en-US" altLang="en-US">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4A62440-D567-4331-A159-FDA6B73B90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3044F8A-DD00-4B8A-AF71-B8311D3D08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a:p>
            <a:pPr>
              <a:spcBef>
                <a:spcPct val="0"/>
              </a:spcBef>
            </a:pPr>
            <a:endParaRPr lang="en-US" altLang="en-US"/>
          </a:p>
        </p:txBody>
      </p:sp>
      <p:sp>
        <p:nvSpPr>
          <p:cNvPr id="58372" name="Slide Number Placeholder 3">
            <a:extLst>
              <a:ext uri="{FF2B5EF4-FFF2-40B4-BE49-F238E27FC236}">
                <a16:creationId xmlns:a16="http://schemas.microsoft.com/office/drawing/2014/main" id="{D2C1C460-9609-4400-8B47-19D17345E9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26F6213-875A-40E2-983A-2564C14B65CC}" type="slidenum">
              <a:rPr lang="en-US" altLang="en-US">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00D9A0E-D26E-4251-A57B-897D2FA3F9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D3CD9021-1201-4624-81FB-3533B8608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Joanna</a:t>
            </a:r>
          </a:p>
          <a:p>
            <a:pPr>
              <a:spcBef>
                <a:spcPct val="0"/>
              </a:spcBef>
            </a:pPr>
            <a:r>
              <a:rPr lang="en-US" altLang="en-US" dirty="0"/>
              <a:t>ELD standards are correlated to ELA standards and indicate the grade range and ELD levels for each behavior/skill.  A student may often score below somewhat developed in more than one area on the ELPAC (or other), however, select the area(s) that are impacting performance the most, and not the result of the disability. (i.e., listening for DHH).</a:t>
            </a:r>
          </a:p>
          <a:p>
            <a:pPr>
              <a:spcBef>
                <a:spcPct val="0"/>
              </a:spcBef>
            </a:pPr>
            <a:r>
              <a:rPr lang="en-US" altLang="en-US" dirty="0"/>
              <a:t>The standards for ELs in preschool are from the Preschool Foundations</a:t>
            </a:r>
          </a:p>
        </p:txBody>
      </p:sp>
      <p:sp>
        <p:nvSpPr>
          <p:cNvPr id="60420" name="Slide Number Placeholder 3">
            <a:extLst>
              <a:ext uri="{FF2B5EF4-FFF2-40B4-BE49-F238E27FC236}">
                <a16:creationId xmlns:a16="http://schemas.microsoft.com/office/drawing/2014/main" id="{3C30C1CE-EE30-4B6A-805B-F390B0B481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9E3FCE7-74BC-4E8F-B5C4-4C2C224E5F01}" type="slidenum">
              <a:rPr lang="en-US" altLang="en-US">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2E9A99A-E78E-46B0-B32A-899F8CF004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C9EA289C-DAC6-45AE-93B1-7B3C22C7A9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r>
              <a:rPr lang="en-US" altLang="en-US" dirty="0"/>
              <a:t>Reading, writing and listening are all at the emerging level. </a:t>
            </a:r>
          </a:p>
          <a:p>
            <a:pPr>
              <a:spcBef>
                <a:spcPct val="0"/>
              </a:spcBef>
            </a:pPr>
            <a:r>
              <a:rPr lang="en-US" altLang="en-US" dirty="0"/>
              <a:t>For this student, the areas of need on the IEP are reading and writing (written language </a:t>
            </a:r>
          </a:p>
          <a:p>
            <a:pPr>
              <a:spcBef>
                <a:spcPct val="0"/>
              </a:spcBef>
            </a:pPr>
            <a:r>
              <a:rPr lang="en-US" altLang="en-US" dirty="0"/>
              <a:t>ELD standards under interpretive or productive - reading and writing specifically-if student needs a reading or writing goal, go to the EL standards in SIRAS under the interpretive domain and look for information on conversation skills or Language Knowledge domain/  </a:t>
            </a:r>
            <a:r>
              <a:rPr lang="en-US" altLang="en-US" dirty="0">
                <a:highlight>
                  <a:srgbClr val="FFFF00"/>
                </a:highlight>
              </a:rPr>
              <a:t>connecting and condensing ideas </a:t>
            </a:r>
            <a:r>
              <a:rPr lang="en-US" altLang="en-US" dirty="0"/>
              <a:t>or expanding and enriching ideas. The CCSS Speaking/Listening standard alone does not really accommodate for the student’s EL proficiency level. The broken down speaking/listening standards in SIRAS take into account the disability but aren’t necessarily linguistically appropriate. </a:t>
            </a:r>
          </a:p>
          <a:p>
            <a:pPr>
              <a:spcBef>
                <a:spcPct val="0"/>
              </a:spcBef>
            </a:pPr>
            <a:r>
              <a:rPr lang="en-US" altLang="en-US" dirty="0"/>
              <a:t>The speech and language specialists may have broken down the same speaking/listening standard with speech criteria in mind, but may or may not be linguistically appropriate for an EL.</a:t>
            </a:r>
          </a:p>
          <a:p>
            <a:pPr>
              <a:spcBef>
                <a:spcPct val="0"/>
              </a:spcBef>
            </a:pPr>
            <a:r>
              <a:rPr lang="en-US" altLang="en-US" dirty="0"/>
              <a:t>Bottom line: if you have a need to write a communication goal, you wouldn’t necessarily go to the speech or the CCSS speaking listening first; go to the ELD standards/collaborative or Language knowledge in SIRAS.</a:t>
            </a:r>
          </a:p>
        </p:txBody>
      </p:sp>
      <p:sp>
        <p:nvSpPr>
          <p:cNvPr id="62468" name="Slide Number Placeholder 3">
            <a:extLst>
              <a:ext uri="{FF2B5EF4-FFF2-40B4-BE49-F238E27FC236}">
                <a16:creationId xmlns:a16="http://schemas.microsoft.com/office/drawing/2014/main" id="{834DCD28-EFED-4681-82B3-1813267D19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9531B6F-31CF-43A0-8F74-28005EC3A731}" type="slidenum">
              <a:rPr lang="en-US" altLang="en-US">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F69C66D-AF62-420C-9C2A-F3E2CB828B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9A39DEDA-2E29-4708-9302-2E50E22BE5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a:p>
            <a:pPr>
              <a:spcBef>
                <a:spcPct val="0"/>
              </a:spcBef>
            </a:pPr>
            <a:r>
              <a:rPr lang="en-US" altLang="en-US"/>
              <a:t>The EL expert might know better how the student is communicating</a:t>
            </a:r>
          </a:p>
          <a:p>
            <a:pPr>
              <a:spcBef>
                <a:spcPct val="0"/>
              </a:spcBef>
            </a:pPr>
            <a:r>
              <a:rPr lang="en-US" altLang="en-US"/>
              <a:t>Talk to your EL coordinator, content specialist</a:t>
            </a:r>
          </a:p>
        </p:txBody>
      </p:sp>
      <p:sp>
        <p:nvSpPr>
          <p:cNvPr id="34820" name="Slide Number Placeholder 3">
            <a:extLst>
              <a:ext uri="{FF2B5EF4-FFF2-40B4-BE49-F238E27FC236}">
                <a16:creationId xmlns:a16="http://schemas.microsoft.com/office/drawing/2014/main" id="{BB2FA194-7CC8-4237-8254-5C4760952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264969BE-2CE0-4288-B6D6-38A0946A7B57}" type="slidenum">
              <a:rPr lang="en-US" altLang="en-US">
                <a:latin typeface="Calibri" panose="020F0502020204030204" pitchFamily="34" charset="0"/>
              </a:rPr>
              <a:pPr fontAlgn="base">
                <a:spcBef>
                  <a:spcPct val="0"/>
                </a:spcBef>
                <a:spcAft>
                  <a:spcPct val="0"/>
                </a:spcAft>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2816781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46CAE6F-D6F1-4A96-B351-9973D19ADF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76596384-6712-481E-ACBF-D7C3D48C1F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a:t>Review slide  </a:t>
            </a:r>
            <a:r>
              <a:rPr lang="en-US" altLang="en-US" b="1"/>
              <a:t>Show EL Goal Bank (or Preschool EL goal bank) in SIRAS-collaborative standards based upon the 6 grader scores in prior slide.  Look at the ELD standards and discuss which ones are appropriate for the student’s need. Model how to select goals using the Wizard. Review a sample student from scores to goals choice.</a:t>
            </a:r>
          </a:p>
        </p:txBody>
      </p:sp>
      <p:sp>
        <p:nvSpPr>
          <p:cNvPr id="64516" name="Slide Number Placeholder 3">
            <a:extLst>
              <a:ext uri="{FF2B5EF4-FFF2-40B4-BE49-F238E27FC236}">
                <a16:creationId xmlns:a16="http://schemas.microsoft.com/office/drawing/2014/main" id="{4D9318C3-1F3B-4D9A-AE0E-048A90039F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A1CD0BA9-ED52-457F-8CC8-39860D056908}" type="slidenum">
              <a:rPr lang="en-US" altLang="en-US">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1ED6E14-F247-4048-BDA8-942A64A4E4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DA25811B-0BF3-4402-B835-C7A27C1F1E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a:t>Review slide  </a:t>
            </a:r>
            <a:r>
              <a:rPr lang="en-US" altLang="en-US" b="1"/>
              <a:t>Show example of Goals page in SIRAS.</a:t>
            </a:r>
          </a:p>
        </p:txBody>
      </p:sp>
      <p:sp>
        <p:nvSpPr>
          <p:cNvPr id="66564" name="Slide Number Placeholder 3">
            <a:extLst>
              <a:ext uri="{FF2B5EF4-FFF2-40B4-BE49-F238E27FC236}">
                <a16:creationId xmlns:a16="http://schemas.microsoft.com/office/drawing/2014/main" id="{1C58D83C-8175-4D8F-B33C-F9E06D88F7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3F28A62C-7C2A-4BD1-9707-7713FE531CA3}" type="slidenum">
              <a:rPr lang="en-US" altLang="en-US">
                <a:latin typeface="Calibri" panose="020F0502020204030204" pitchFamily="34" charset="0"/>
              </a:rPr>
              <a:pPr fontAlgn="base">
                <a:spcBef>
                  <a:spcPct val="0"/>
                </a:spcBef>
                <a:spcAft>
                  <a:spcPct val="0"/>
                </a:spcAft>
              </a:pPr>
              <a:t>28</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you start?</a:t>
            </a:r>
          </a:p>
          <a:p>
            <a:r>
              <a:rPr lang="en-US" dirty="0"/>
              <a:t>What resources do you have?</a:t>
            </a:r>
          </a:p>
        </p:txBody>
      </p:sp>
      <p:sp>
        <p:nvSpPr>
          <p:cNvPr id="4" name="Slide Number Placeholder 3"/>
          <p:cNvSpPr>
            <a:spLocks noGrp="1"/>
          </p:cNvSpPr>
          <p:nvPr>
            <p:ph type="sldNum" sz="quarter" idx="5"/>
          </p:nvPr>
        </p:nvSpPr>
        <p:spPr/>
        <p:txBody>
          <a:bodyPr/>
          <a:lstStyle/>
          <a:p>
            <a:pPr>
              <a:defRPr/>
            </a:pPr>
            <a:fld id="{01362CB3-BBDF-41A3-8BB8-D5C09782BA33}" type="slidenum">
              <a:rPr lang="en-US" smtClean="0"/>
              <a:pPr>
                <a:defRPr/>
              </a:pPr>
              <a:t>29</a:t>
            </a:fld>
            <a:endParaRPr lang="en-US"/>
          </a:p>
        </p:txBody>
      </p:sp>
    </p:spTree>
    <p:extLst>
      <p:ext uri="{BB962C8B-B14F-4D97-AF65-F5344CB8AC3E}">
        <p14:creationId xmlns:p14="http://schemas.microsoft.com/office/powerpoint/2010/main" val="311255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FB20C54-ED3E-4C94-80FF-05C0DFC67F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EA90001-B2B9-46C6-80D3-2D4C94B3E2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Yanka: The IEP must include linguistically appropriate goals for students whose native language is other than English</a:t>
            </a:r>
          </a:p>
        </p:txBody>
      </p:sp>
      <p:sp>
        <p:nvSpPr>
          <p:cNvPr id="18436" name="Slide Number Placeholder 3">
            <a:extLst>
              <a:ext uri="{FF2B5EF4-FFF2-40B4-BE49-F238E27FC236}">
                <a16:creationId xmlns:a16="http://schemas.microsoft.com/office/drawing/2014/main" id="{ED7850DA-8636-46C9-9327-06D8100232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07FE8D5-D674-46C4-9A17-74D7A7382ACF}"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9D6095B-29D3-4742-BBBE-75E56DCD4A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DDC0E0C-1B9E-41A1-AC07-112F5A772B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Yanka</a:t>
            </a:r>
          </a:p>
        </p:txBody>
      </p:sp>
      <p:sp>
        <p:nvSpPr>
          <p:cNvPr id="20484" name="Slide Number Placeholder 3">
            <a:extLst>
              <a:ext uri="{FF2B5EF4-FFF2-40B4-BE49-F238E27FC236}">
                <a16:creationId xmlns:a16="http://schemas.microsoft.com/office/drawing/2014/main" id="{7134343D-733F-427A-B920-8C15C75DD9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EB22DAC-FC77-4FA1-9689-E52344E349B4}"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B2F3B2A-5A95-4343-8AA4-EA269493A8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1805629-E263-446D-B8E6-E4310EFFB5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Yanka</a:t>
            </a:r>
          </a:p>
          <a:p>
            <a:pPr>
              <a:spcBef>
                <a:spcPct val="0"/>
              </a:spcBef>
            </a:pPr>
            <a:r>
              <a:rPr lang="en-US" altLang="en-US"/>
              <a:t>So… what does linguistically appropriate goals mean? It means how you instruct the students and the content you teach them.</a:t>
            </a:r>
          </a:p>
        </p:txBody>
      </p:sp>
      <p:sp>
        <p:nvSpPr>
          <p:cNvPr id="22532" name="Slide Number Placeholder 3">
            <a:extLst>
              <a:ext uri="{FF2B5EF4-FFF2-40B4-BE49-F238E27FC236}">
                <a16:creationId xmlns:a16="http://schemas.microsoft.com/office/drawing/2014/main" id="{E94DD921-2B2D-4B3B-9C64-D78509779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DE14E4DD-1404-448A-815C-1915315CD0D5}"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BEFC6BE-699F-4332-9FB0-C88CFD2BF0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0D5EC33-D3F9-4767-9AE6-8BE3846D3C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Yanka- it is important to assess incoming preschoolers who are English Learners. We administer the PELs, which is only done once. When the student enters kinder, they are then given the ELPAC as an initial assessment and EL status is determined.</a:t>
            </a:r>
          </a:p>
          <a:p>
            <a:pPr>
              <a:spcBef>
                <a:spcPct val="0"/>
              </a:spcBef>
            </a:pPr>
            <a:r>
              <a:rPr lang="en-US" altLang="en-US"/>
              <a:t>there is no legal requirement to formally identify preschool students as English learners, as there is no assessment process designated for this purpose in the State of California; </a:t>
            </a:r>
          </a:p>
          <a:p>
            <a:pPr>
              <a:spcBef>
                <a:spcPct val="0"/>
              </a:spcBef>
            </a:pPr>
            <a:r>
              <a:rPr lang="en-US" altLang="en-US"/>
              <a:t>however, the </a:t>
            </a:r>
            <a:r>
              <a:rPr lang="en-US" altLang="en-US" b="1"/>
              <a:t>IEP team must follow bilingual assessment protocol to determine the language of preference of the student if the parent indicates that a language other than English is spoken at home and assess according to second language learner requirements. EC 56440 and 56441.11</a:t>
            </a:r>
          </a:p>
        </p:txBody>
      </p:sp>
      <p:sp>
        <p:nvSpPr>
          <p:cNvPr id="24580" name="Slide Number Placeholder 3">
            <a:extLst>
              <a:ext uri="{FF2B5EF4-FFF2-40B4-BE49-F238E27FC236}">
                <a16:creationId xmlns:a16="http://schemas.microsoft.com/office/drawing/2014/main" id="{A1D433EE-AC93-4328-80D7-9DEF0344DD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000E6EAA-A0FE-4397-A465-6808C3482CD2}" type="slidenum">
              <a:rPr lang="en-US" altLang="en-US">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CDE7702-A303-4872-8314-C4A2D41D57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6C767A7-AD58-406E-B4DD-D197DA8AB1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a:t>
            </a:r>
          </a:p>
        </p:txBody>
      </p:sp>
      <p:sp>
        <p:nvSpPr>
          <p:cNvPr id="26628" name="Slide Number Placeholder 3">
            <a:extLst>
              <a:ext uri="{FF2B5EF4-FFF2-40B4-BE49-F238E27FC236}">
                <a16:creationId xmlns:a16="http://schemas.microsoft.com/office/drawing/2014/main" id="{54CDA904-5083-4A8D-AD54-6A924424B2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5BB35CD2-28D4-48F8-A5D6-B4FCD687285A}"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5F160AC-8FE1-4210-8C03-0ED2597AAA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1F97E95-0EAE-4324-90BD-5E6F9958C1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 Designated ELD is NOT RTI or an intervention.  Designated ELD is required. This is for hugh need on production of languagi</a:t>
            </a:r>
          </a:p>
        </p:txBody>
      </p:sp>
      <p:sp>
        <p:nvSpPr>
          <p:cNvPr id="28676" name="Slide Number Placeholder 3">
            <a:extLst>
              <a:ext uri="{FF2B5EF4-FFF2-40B4-BE49-F238E27FC236}">
                <a16:creationId xmlns:a16="http://schemas.microsoft.com/office/drawing/2014/main" id="{29C7D4C3-7D1D-4BE0-9CEA-9792031163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8AFF2286-37FA-4177-B4A7-0C88C9E0685A}"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9355A84-C0B7-4250-9FEC-194C9C9E3B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854E0A87-E51C-4EF3-BD32-BD709A5477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Joanna- accessing the content. They may not have the academic skills yet but may have good speaking skills in every day language.</a:t>
            </a:r>
          </a:p>
        </p:txBody>
      </p:sp>
      <p:sp>
        <p:nvSpPr>
          <p:cNvPr id="30724" name="Slide Number Placeholder 3">
            <a:extLst>
              <a:ext uri="{FF2B5EF4-FFF2-40B4-BE49-F238E27FC236}">
                <a16:creationId xmlns:a16="http://schemas.microsoft.com/office/drawing/2014/main" id="{807D83E7-DEBB-4877-9D1F-B22C61DE38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021FC6BC-BED3-48B8-B88C-DD1F651020B2}"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9C99388-4FCE-44EF-85AC-9CB28341C469}"/>
              </a:ext>
            </a:extLst>
          </p:cNvPr>
          <p:cNvCxnSpPr/>
          <p:nvPr/>
        </p:nvCxnSpPr>
        <p:spPr>
          <a:xfrm>
            <a:off x="2335213" y="798513"/>
            <a:ext cx="0" cy="2544762"/>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93105" y="802298"/>
            <a:ext cx="8561747" cy="2541431"/>
          </a:xfrm>
        </p:spPr>
        <p:txBody>
          <a:bodyPr bIns="0">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DB0E1E6B-AB39-4D59-8B3E-A6F1206A1154}"/>
              </a:ext>
            </a:extLst>
          </p:cNvPr>
          <p:cNvSpPr>
            <a:spLocks noGrp="1"/>
          </p:cNvSpPr>
          <p:nvPr>
            <p:ph type="dt" sz="half" idx="10"/>
          </p:nvPr>
        </p:nvSpPr>
        <p:spPr/>
        <p:txBody>
          <a:bodyPr/>
          <a:lstStyle>
            <a:lvl1pPr>
              <a:defRPr/>
            </a:lvl1pPr>
          </a:lstStyle>
          <a:p>
            <a:pPr>
              <a:defRPr/>
            </a:pPr>
            <a:fld id="{A8182C7B-6E56-42B3-AFBD-8015AE5EB71F}" type="datetimeFigureOut">
              <a:rPr lang="en-US"/>
              <a:pPr>
                <a:defRPr/>
              </a:pPr>
              <a:t>1/15/2019</a:t>
            </a:fld>
            <a:endParaRPr lang="en-US" dirty="0"/>
          </a:p>
        </p:txBody>
      </p:sp>
      <p:sp>
        <p:nvSpPr>
          <p:cNvPr id="6" name="Footer Placeholder 4">
            <a:extLst>
              <a:ext uri="{FF2B5EF4-FFF2-40B4-BE49-F238E27FC236}">
                <a16:creationId xmlns:a16="http://schemas.microsoft.com/office/drawing/2014/main" id="{3432599C-F392-4791-A0ED-9822D19816A5}"/>
              </a:ext>
            </a:extLst>
          </p:cNvPr>
          <p:cNvSpPr>
            <a:spLocks noGrp="1"/>
          </p:cNvSpPr>
          <p:nvPr>
            <p:ph type="ftr" sz="quarter" idx="11"/>
          </p:nvPr>
        </p:nvSpPr>
        <p:spPr>
          <a:xfrm>
            <a:off x="2492375" y="328613"/>
            <a:ext cx="4897438"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FB6BDA-AA72-4B38-B431-D04B85D4F757}"/>
              </a:ext>
            </a:extLst>
          </p:cNvPr>
          <p:cNvSpPr>
            <a:spLocks noGrp="1"/>
          </p:cNvSpPr>
          <p:nvPr>
            <p:ph type="sldNum" sz="quarter" idx="12"/>
          </p:nvPr>
        </p:nvSpPr>
        <p:spPr>
          <a:xfrm>
            <a:off x="1438275" y="798513"/>
            <a:ext cx="809625" cy="504825"/>
          </a:xfrm>
        </p:spPr>
        <p:txBody>
          <a:bodyPr/>
          <a:lstStyle>
            <a:lvl1pPr>
              <a:defRPr/>
            </a:lvl1pPr>
          </a:lstStyle>
          <a:p>
            <a:pPr>
              <a:defRPr/>
            </a:pPr>
            <a:fld id="{1B223BF5-412F-4FB5-BB2F-3D480C477DAC}" type="slidenum">
              <a:rPr lang="en-US"/>
              <a:pPr>
                <a:defRPr/>
              </a:pPr>
              <a:t>‹#›</a:t>
            </a:fld>
            <a:endParaRPr lang="en-US" dirty="0"/>
          </a:p>
        </p:txBody>
      </p:sp>
    </p:spTree>
    <p:extLst>
      <p:ext uri="{BB962C8B-B14F-4D97-AF65-F5344CB8AC3E}">
        <p14:creationId xmlns:p14="http://schemas.microsoft.com/office/powerpoint/2010/main" val="416296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086FF3F-BA1C-4D0A-A64D-728BD0F9A8F2}"/>
              </a:ext>
            </a:extLst>
          </p:cNvPr>
          <p:cNvCxnSpPr/>
          <p:nvPr/>
        </p:nvCxnSpPr>
        <p:spPr>
          <a:xfrm>
            <a:off x="1371600" y="798513"/>
            <a:ext cx="0" cy="106838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C3089F9-3EC0-47BC-B95E-0C4A79D3E35D}"/>
              </a:ext>
            </a:extLst>
          </p:cNvPr>
          <p:cNvSpPr>
            <a:spLocks noGrp="1"/>
          </p:cNvSpPr>
          <p:nvPr>
            <p:ph type="dt" sz="half" idx="10"/>
          </p:nvPr>
        </p:nvSpPr>
        <p:spPr/>
        <p:txBody>
          <a:bodyPr/>
          <a:lstStyle>
            <a:lvl1pPr>
              <a:defRPr/>
            </a:lvl1pPr>
          </a:lstStyle>
          <a:p>
            <a:pPr>
              <a:defRPr/>
            </a:pPr>
            <a:fld id="{DAF6CA7B-56CC-4EC9-B9F7-DF754BEBBB25}" type="datetimeFigureOut">
              <a:rPr lang="en-US"/>
              <a:pPr>
                <a:defRPr/>
              </a:pPr>
              <a:t>1/15/2019</a:t>
            </a:fld>
            <a:endParaRPr lang="en-US" dirty="0"/>
          </a:p>
        </p:txBody>
      </p:sp>
      <p:sp>
        <p:nvSpPr>
          <p:cNvPr id="6" name="Footer Placeholder 4">
            <a:extLst>
              <a:ext uri="{FF2B5EF4-FFF2-40B4-BE49-F238E27FC236}">
                <a16:creationId xmlns:a16="http://schemas.microsoft.com/office/drawing/2014/main" id="{051B9382-E67B-4B25-9412-2E93CA4A54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CB40D7-6629-4D73-A2BB-965ACBCBDC0A}"/>
              </a:ext>
            </a:extLst>
          </p:cNvPr>
          <p:cNvSpPr>
            <a:spLocks noGrp="1"/>
          </p:cNvSpPr>
          <p:nvPr>
            <p:ph type="sldNum" sz="quarter" idx="12"/>
          </p:nvPr>
        </p:nvSpPr>
        <p:spPr/>
        <p:txBody>
          <a:bodyPr/>
          <a:lstStyle>
            <a:lvl1pPr>
              <a:defRPr/>
            </a:lvl1pPr>
          </a:lstStyle>
          <a:p>
            <a:pPr>
              <a:defRPr/>
            </a:pPr>
            <a:fld id="{365D6301-77F6-4418-90E8-8453E610E655}" type="slidenum">
              <a:rPr lang="en-US"/>
              <a:pPr>
                <a:defRPr/>
              </a:pPr>
              <a:t>‹#›</a:t>
            </a:fld>
            <a:endParaRPr lang="en-US" dirty="0"/>
          </a:p>
        </p:txBody>
      </p:sp>
    </p:spTree>
    <p:extLst>
      <p:ext uri="{BB962C8B-B14F-4D97-AF65-F5344CB8AC3E}">
        <p14:creationId xmlns:p14="http://schemas.microsoft.com/office/powerpoint/2010/main" val="7174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A7810F6-F641-46E7-B1A0-B0EF3F77D81F}"/>
              </a:ext>
            </a:extLst>
          </p:cNvPr>
          <p:cNvCxnSpPr/>
          <p:nvPr/>
        </p:nvCxnSpPr>
        <p:spPr>
          <a:xfrm flipH="1">
            <a:off x="9439275" y="719138"/>
            <a:ext cx="1616075"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7723A6D-A610-4602-9E0F-5976D8A6134F}"/>
              </a:ext>
            </a:extLst>
          </p:cNvPr>
          <p:cNvSpPr>
            <a:spLocks noGrp="1"/>
          </p:cNvSpPr>
          <p:nvPr>
            <p:ph type="dt" sz="half" idx="10"/>
          </p:nvPr>
        </p:nvSpPr>
        <p:spPr/>
        <p:txBody>
          <a:bodyPr/>
          <a:lstStyle>
            <a:lvl1pPr>
              <a:defRPr/>
            </a:lvl1pPr>
          </a:lstStyle>
          <a:p>
            <a:pPr>
              <a:defRPr/>
            </a:pPr>
            <a:fld id="{274F6F9E-ADA5-4905-A46A-55E7B1EF29B7}" type="datetimeFigureOut">
              <a:rPr lang="en-US"/>
              <a:pPr>
                <a:defRPr/>
              </a:pPr>
              <a:t>1/15/2019</a:t>
            </a:fld>
            <a:endParaRPr lang="en-US" dirty="0"/>
          </a:p>
        </p:txBody>
      </p:sp>
      <p:sp>
        <p:nvSpPr>
          <p:cNvPr id="6" name="Footer Placeholder 4">
            <a:extLst>
              <a:ext uri="{FF2B5EF4-FFF2-40B4-BE49-F238E27FC236}">
                <a16:creationId xmlns:a16="http://schemas.microsoft.com/office/drawing/2014/main" id="{D87D8B8D-F10C-41C9-BEC6-5986AA3591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A00977-E266-4472-9339-DA2F1DB5C192}"/>
              </a:ext>
            </a:extLst>
          </p:cNvPr>
          <p:cNvSpPr>
            <a:spLocks noGrp="1"/>
          </p:cNvSpPr>
          <p:nvPr>
            <p:ph type="sldNum" sz="quarter" idx="12"/>
          </p:nvPr>
        </p:nvSpPr>
        <p:spPr/>
        <p:txBody>
          <a:bodyPr/>
          <a:lstStyle>
            <a:lvl1pPr>
              <a:defRPr/>
            </a:lvl1pPr>
          </a:lstStyle>
          <a:p>
            <a:pPr>
              <a:defRPr/>
            </a:pPr>
            <a:fld id="{57D7D335-254A-4435-8A98-D5C8FC96FD75}" type="slidenum">
              <a:rPr lang="en-US"/>
              <a:pPr>
                <a:defRPr/>
              </a:pPr>
              <a:t>‹#›</a:t>
            </a:fld>
            <a:endParaRPr lang="en-US" dirty="0"/>
          </a:p>
        </p:txBody>
      </p:sp>
    </p:spTree>
    <p:extLst>
      <p:ext uri="{BB962C8B-B14F-4D97-AF65-F5344CB8AC3E}">
        <p14:creationId xmlns:p14="http://schemas.microsoft.com/office/powerpoint/2010/main" val="268306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2947E27-7B04-4535-B582-1CF7D7496F22}"/>
              </a:ext>
            </a:extLst>
          </p:cNvPr>
          <p:cNvCxnSpPr/>
          <p:nvPr/>
        </p:nvCxnSpPr>
        <p:spPr>
          <a:xfrm>
            <a:off x="1371600" y="798513"/>
            <a:ext cx="0" cy="106838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A22E07C-037A-4B54-A90B-DBE33B0AE1C4}"/>
              </a:ext>
            </a:extLst>
          </p:cNvPr>
          <p:cNvSpPr>
            <a:spLocks noGrp="1"/>
          </p:cNvSpPr>
          <p:nvPr>
            <p:ph type="dt" sz="half" idx="10"/>
          </p:nvPr>
        </p:nvSpPr>
        <p:spPr/>
        <p:txBody>
          <a:bodyPr/>
          <a:lstStyle>
            <a:lvl1pPr>
              <a:defRPr/>
            </a:lvl1pPr>
          </a:lstStyle>
          <a:p>
            <a:pPr>
              <a:defRPr/>
            </a:pPr>
            <a:fld id="{CFDAD2DD-1F37-41DB-9262-5AADA6E4F7F8}" type="datetimeFigureOut">
              <a:rPr lang="en-US"/>
              <a:pPr>
                <a:defRPr/>
              </a:pPr>
              <a:t>1/15/2019</a:t>
            </a:fld>
            <a:endParaRPr lang="en-US" dirty="0"/>
          </a:p>
        </p:txBody>
      </p:sp>
      <p:sp>
        <p:nvSpPr>
          <p:cNvPr id="6" name="Footer Placeholder 4">
            <a:extLst>
              <a:ext uri="{FF2B5EF4-FFF2-40B4-BE49-F238E27FC236}">
                <a16:creationId xmlns:a16="http://schemas.microsoft.com/office/drawing/2014/main" id="{DE2E7231-60CD-4188-9B16-F952FCCADE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B67010-E0FF-4101-A2A9-CCDBE3A69138}"/>
              </a:ext>
            </a:extLst>
          </p:cNvPr>
          <p:cNvSpPr>
            <a:spLocks noGrp="1"/>
          </p:cNvSpPr>
          <p:nvPr>
            <p:ph type="sldNum" sz="quarter" idx="12"/>
          </p:nvPr>
        </p:nvSpPr>
        <p:spPr/>
        <p:txBody>
          <a:bodyPr/>
          <a:lstStyle>
            <a:lvl1pPr>
              <a:defRPr/>
            </a:lvl1pPr>
          </a:lstStyle>
          <a:p>
            <a:pPr>
              <a:defRPr/>
            </a:pPr>
            <a:fld id="{D6BE7D5D-1433-41B3-BA17-BF774EF6035B}" type="slidenum">
              <a:rPr lang="en-US"/>
              <a:pPr>
                <a:defRPr/>
              </a:pPr>
              <a:t>‹#›</a:t>
            </a:fld>
            <a:endParaRPr lang="en-US" dirty="0"/>
          </a:p>
        </p:txBody>
      </p:sp>
    </p:spTree>
    <p:extLst>
      <p:ext uri="{BB962C8B-B14F-4D97-AF65-F5344CB8AC3E}">
        <p14:creationId xmlns:p14="http://schemas.microsoft.com/office/powerpoint/2010/main" val="332212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21A6AF9-CFC7-49CE-82C2-7022F31ECDE4}"/>
              </a:ext>
            </a:extLst>
          </p:cNvPr>
          <p:cNvCxnSpPr/>
          <p:nvPr/>
        </p:nvCxnSpPr>
        <p:spPr>
          <a:xfrm>
            <a:off x="1371600" y="798513"/>
            <a:ext cx="0" cy="284480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34813" y="1756130"/>
            <a:ext cx="8562580" cy="1887950"/>
          </a:xfrm>
        </p:spPr>
        <p:txBody>
          <a:bodyP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06E00BEA-4844-490A-94B8-C1A7985191D8}"/>
              </a:ext>
            </a:extLst>
          </p:cNvPr>
          <p:cNvSpPr>
            <a:spLocks noGrp="1"/>
          </p:cNvSpPr>
          <p:nvPr>
            <p:ph type="dt" sz="half" idx="10"/>
          </p:nvPr>
        </p:nvSpPr>
        <p:spPr/>
        <p:txBody>
          <a:bodyPr/>
          <a:lstStyle>
            <a:lvl1pPr>
              <a:defRPr/>
            </a:lvl1pPr>
          </a:lstStyle>
          <a:p>
            <a:pPr>
              <a:defRPr/>
            </a:pPr>
            <a:fld id="{B236EC59-0841-4C8E-9037-CA69852A073C}" type="datetimeFigureOut">
              <a:rPr lang="en-US"/>
              <a:pPr>
                <a:defRPr/>
              </a:pPr>
              <a:t>1/15/2019</a:t>
            </a:fld>
            <a:endParaRPr lang="en-US" dirty="0"/>
          </a:p>
        </p:txBody>
      </p:sp>
      <p:sp>
        <p:nvSpPr>
          <p:cNvPr id="6" name="Footer Placeholder 4">
            <a:extLst>
              <a:ext uri="{FF2B5EF4-FFF2-40B4-BE49-F238E27FC236}">
                <a16:creationId xmlns:a16="http://schemas.microsoft.com/office/drawing/2014/main" id="{4F908545-253E-4838-935B-2B3DA0FFD3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CF473D-3B78-4EEC-8528-41B5D2BAD82D}"/>
              </a:ext>
            </a:extLst>
          </p:cNvPr>
          <p:cNvSpPr>
            <a:spLocks noGrp="1"/>
          </p:cNvSpPr>
          <p:nvPr>
            <p:ph type="sldNum" sz="quarter" idx="12"/>
          </p:nvPr>
        </p:nvSpPr>
        <p:spPr/>
        <p:txBody>
          <a:bodyPr/>
          <a:lstStyle>
            <a:lvl1pPr>
              <a:defRPr/>
            </a:lvl1pPr>
          </a:lstStyle>
          <a:p>
            <a:pPr>
              <a:defRPr/>
            </a:pPr>
            <a:fld id="{4A660B2F-1D63-4457-A93B-9E080F0CC346}" type="slidenum">
              <a:rPr lang="en-US"/>
              <a:pPr>
                <a:defRPr/>
              </a:pPr>
              <a:t>‹#›</a:t>
            </a:fld>
            <a:endParaRPr lang="en-US" dirty="0"/>
          </a:p>
        </p:txBody>
      </p:sp>
    </p:spTree>
    <p:extLst>
      <p:ext uri="{BB962C8B-B14F-4D97-AF65-F5344CB8AC3E}">
        <p14:creationId xmlns:p14="http://schemas.microsoft.com/office/powerpoint/2010/main" val="90511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FAA55A6-A949-44AC-B637-AD9522BE999F}"/>
              </a:ext>
            </a:extLst>
          </p:cNvPr>
          <p:cNvCxnSpPr/>
          <p:nvPr/>
        </p:nvCxnSpPr>
        <p:spPr>
          <a:xfrm>
            <a:off x="1371600" y="798513"/>
            <a:ext cx="0" cy="106838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02E8F137-260C-4C0A-8A1F-B727A083049F}"/>
              </a:ext>
            </a:extLst>
          </p:cNvPr>
          <p:cNvSpPr>
            <a:spLocks noGrp="1"/>
          </p:cNvSpPr>
          <p:nvPr>
            <p:ph type="dt" sz="half" idx="10"/>
          </p:nvPr>
        </p:nvSpPr>
        <p:spPr/>
        <p:txBody>
          <a:bodyPr/>
          <a:lstStyle>
            <a:lvl1pPr>
              <a:defRPr/>
            </a:lvl1pPr>
          </a:lstStyle>
          <a:p>
            <a:pPr>
              <a:defRPr/>
            </a:pPr>
            <a:fld id="{4D20A072-0A7F-47CC-A1D1-D7670CE8D6B3}" type="datetimeFigureOut">
              <a:rPr lang="en-US"/>
              <a:pPr>
                <a:defRPr/>
              </a:pPr>
              <a:t>1/15/2019</a:t>
            </a:fld>
            <a:endParaRPr lang="en-US" dirty="0"/>
          </a:p>
        </p:txBody>
      </p:sp>
      <p:sp>
        <p:nvSpPr>
          <p:cNvPr id="7" name="Footer Placeholder 5">
            <a:extLst>
              <a:ext uri="{FF2B5EF4-FFF2-40B4-BE49-F238E27FC236}">
                <a16:creationId xmlns:a16="http://schemas.microsoft.com/office/drawing/2014/main" id="{A7E66A37-515D-407B-ABBE-EB6E38916D9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4EB4EA8-7E57-4DD9-9265-1774F244ADE1}"/>
              </a:ext>
            </a:extLst>
          </p:cNvPr>
          <p:cNvSpPr>
            <a:spLocks noGrp="1"/>
          </p:cNvSpPr>
          <p:nvPr>
            <p:ph type="sldNum" sz="quarter" idx="12"/>
          </p:nvPr>
        </p:nvSpPr>
        <p:spPr/>
        <p:txBody>
          <a:bodyPr/>
          <a:lstStyle>
            <a:lvl1pPr>
              <a:defRPr/>
            </a:lvl1pPr>
          </a:lstStyle>
          <a:p>
            <a:pPr>
              <a:defRPr/>
            </a:pPr>
            <a:fld id="{80A28199-419D-4417-BDF5-0BB5BDD850A3}" type="slidenum">
              <a:rPr lang="en-US"/>
              <a:pPr>
                <a:defRPr/>
              </a:pPr>
              <a:t>‹#›</a:t>
            </a:fld>
            <a:endParaRPr lang="en-US" dirty="0"/>
          </a:p>
        </p:txBody>
      </p:sp>
    </p:spTree>
    <p:extLst>
      <p:ext uri="{BB962C8B-B14F-4D97-AF65-F5344CB8AC3E}">
        <p14:creationId xmlns:p14="http://schemas.microsoft.com/office/powerpoint/2010/main" val="207649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BB387BE-854F-4377-A96A-751E2EAE735C}"/>
              </a:ext>
            </a:extLst>
          </p:cNvPr>
          <p:cNvCxnSpPr/>
          <p:nvPr/>
        </p:nvCxnSpPr>
        <p:spPr>
          <a:xfrm>
            <a:off x="1371600" y="798513"/>
            <a:ext cx="0" cy="106838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AC958430-DA70-4A49-9989-AFCAF66048E1}"/>
              </a:ext>
            </a:extLst>
          </p:cNvPr>
          <p:cNvSpPr>
            <a:spLocks noGrp="1"/>
          </p:cNvSpPr>
          <p:nvPr>
            <p:ph type="dt" sz="half" idx="10"/>
          </p:nvPr>
        </p:nvSpPr>
        <p:spPr/>
        <p:txBody>
          <a:bodyPr/>
          <a:lstStyle>
            <a:lvl1pPr>
              <a:defRPr/>
            </a:lvl1pPr>
          </a:lstStyle>
          <a:p>
            <a:pPr>
              <a:defRPr/>
            </a:pPr>
            <a:fld id="{1FA094CF-A61E-43DD-9F6F-AAB535F8AAE9}" type="datetimeFigureOut">
              <a:rPr lang="en-US"/>
              <a:pPr>
                <a:defRPr/>
              </a:pPr>
              <a:t>1/15/2019</a:t>
            </a:fld>
            <a:endParaRPr lang="en-US" dirty="0"/>
          </a:p>
        </p:txBody>
      </p:sp>
      <p:sp>
        <p:nvSpPr>
          <p:cNvPr id="9" name="Footer Placeholder 7">
            <a:extLst>
              <a:ext uri="{FF2B5EF4-FFF2-40B4-BE49-F238E27FC236}">
                <a16:creationId xmlns:a16="http://schemas.microsoft.com/office/drawing/2014/main" id="{EF03929D-EDAD-4826-9808-86C35FC2583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F600154B-A8F0-40CC-AC1B-3106BA803A9F}"/>
              </a:ext>
            </a:extLst>
          </p:cNvPr>
          <p:cNvSpPr>
            <a:spLocks noGrp="1"/>
          </p:cNvSpPr>
          <p:nvPr>
            <p:ph type="sldNum" sz="quarter" idx="12"/>
          </p:nvPr>
        </p:nvSpPr>
        <p:spPr/>
        <p:txBody>
          <a:bodyPr/>
          <a:lstStyle>
            <a:lvl1pPr>
              <a:defRPr/>
            </a:lvl1pPr>
          </a:lstStyle>
          <a:p>
            <a:pPr>
              <a:defRPr/>
            </a:pPr>
            <a:fld id="{59CE6E85-8017-4ADC-A249-C3FE87250FD7}" type="slidenum">
              <a:rPr lang="en-US"/>
              <a:pPr>
                <a:defRPr/>
              </a:pPr>
              <a:t>‹#›</a:t>
            </a:fld>
            <a:endParaRPr lang="en-US" dirty="0"/>
          </a:p>
        </p:txBody>
      </p:sp>
    </p:spTree>
    <p:extLst>
      <p:ext uri="{BB962C8B-B14F-4D97-AF65-F5344CB8AC3E}">
        <p14:creationId xmlns:p14="http://schemas.microsoft.com/office/powerpoint/2010/main" val="29977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8792611-D2B9-4DC8-A091-531D24383719}"/>
              </a:ext>
            </a:extLst>
          </p:cNvPr>
          <p:cNvCxnSpPr/>
          <p:nvPr/>
        </p:nvCxnSpPr>
        <p:spPr>
          <a:xfrm>
            <a:off x="1371600" y="798513"/>
            <a:ext cx="0" cy="106838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193647A7-3D1C-4630-A0B0-C2831FBA9E6F}"/>
              </a:ext>
            </a:extLst>
          </p:cNvPr>
          <p:cNvSpPr>
            <a:spLocks noGrp="1"/>
          </p:cNvSpPr>
          <p:nvPr>
            <p:ph type="dt" sz="half" idx="10"/>
          </p:nvPr>
        </p:nvSpPr>
        <p:spPr/>
        <p:txBody>
          <a:bodyPr/>
          <a:lstStyle>
            <a:lvl1pPr>
              <a:defRPr/>
            </a:lvl1pPr>
          </a:lstStyle>
          <a:p>
            <a:pPr>
              <a:defRPr/>
            </a:pPr>
            <a:fld id="{92EF07DD-CF63-4BC5-9625-12525FCE4114}" type="datetimeFigureOut">
              <a:rPr lang="en-US"/>
              <a:pPr>
                <a:defRPr/>
              </a:pPr>
              <a:t>1/15/2019</a:t>
            </a:fld>
            <a:endParaRPr lang="en-US" dirty="0"/>
          </a:p>
        </p:txBody>
      </p:sp>
      <p:sp>
        <p:nvSpPr>
          <p:cNvPr id="5" name="Footer Placeholder 3">
            <a:extLst>
              <a:ext uri="{FF2B5EF4-FFF2-40B4-BE49-F238E27FC236}">
                <a16:creationId xmlns:a16="http://schemas.microsoft.com/office/drawing/2014/main" id="{9BD32910-59B5-4492-8E2F-D7936EC2B1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2A28CC29-6E38-422E-902A-40DE14FF2641}"/>
              </a:ext>
            </a:extLst>
          </p:cNvPr>
          <p:cNvSpPr>
            <a:spLocks noGrp="1"/>
          </p:cNvSpPr>
          <p:nvPr>
            <p:ph type="sldNum" sz="quarter" idx="12"/>
          </p:nvPr>
        </p:nvSpPr>
        <p:spPr/>
        <p:txBody>
          <a:bodyPr/>
          <a:lstStyle>
            <a:lvl1pPr>
              <a:defRPr/>
            </a:lvl1pPr>
          </a:lstStyle>
          <a:p>
            <a:pPr>
              <a:defRPr/>
            </a:pPr>
            <a:fld id="{C74815AF-3B1E-40ED-9D36-2273C78C0819}" type="slidenum">
              <a:rPr lang="en-US"/>
              <a:pPr>
                <a:defRPr/>
              </a:pPr>
              <a:t>‹#›</a:t>
            </a:fld>
            <a:endParaRPr lang="en-US" dirty="0"/>
          </a:p>
        </p:txBody>
      </p:sp>
    </p:spTree>
    <p:extLst>
      <p:ext uri="{BB962C8B-B14F-4D97-AF65-F5344CB8AC3E}">
        <p14:creationId xmlns:p14="http://schemas.microsoft.com/office/powerpoint/2010/main" val="212993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103E29-E117-4C81-AEE3-546194222A70}"/>
              </a:ext>
            </a:extLst>
          </p:cNvPr>
          <p:cNvSpPr>
            <a:spLocks noGrp="1"/>
          </p:cNvSpPr>
          <p:nvPr>
            <p:ph type="dt" sz="half" idx="10"/>
          </p:nvPr>
        </p:nvSpPr>
        <p:spPr/>
        <p:txBody>
          <a:bodyPr/>
          <a:lstStyle>
            <a:lvl1pPr>
              <a:defRPr/>
            </a:lvl1pPr>
          </a:lstStyle>
          <a:p>
            <a:pPr>
              <a:defRPr/>
            </a:pPr>
            <a:fld id="{1F23B432-7AEE-419F-862F-3D1637FEAB10}" type="datetimeFigureOut">
              <a:rPr lang="en-US"/>
              <a:pPr>
                <a:defRPr/>
              </a:pPr>
              <a:t>1/15/2019</a:t>
            </a:fld>
            <a:endParaRPr lang="en-US" dirty="0"/>
          </a:p>
        </p:txBody>
      </p:sp>
      <p:sp>
        <p:nvSpPr>
          <p:cNvPr id="3" name="Footer Placeholder 4">
            <a:extLst>
              <a:ext uri="{FF2B5EF4-FFF2-40B4-BE49-F238E27FC236}">
                <a16:creationId xmlns:a16="http://schemas.microsoft.com/office/drawing/2014/main" id="{E18C4F62-54FC-4F87-A356-A24868CA66E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35178DA-8D32-4C61-94C7-47EE59897A97}"/>
              </a:ext>
            </a:extLst>
          </p:cNvPr>
          <p:cNvSpPr>
            <a:spLocks noGrp="1"/>
          </p:cNvSpPr>
          <p:nvPr>
            <p:ph type="sldNum" sz="quarter" idx="12"/>
          </p:nvPr>
        </p:nvSpPr>
        <p:spPr/>
        <p:txBody>
          <a:bodyPr/>
          <a:lstStyle>
            <a:lvl1pPr>
              <a:defRPr/>
            </a:lvl1pPr>
          </a:lstStyle>
          <a:p>
            <a:pPr>
              <a:defRPr/>
            </a:pPr>
            <a:fld id="{D017DB52-2CB0-4B17-B3D7-E701A47D388B}" type="slidenum">
              <a:rPr lang="en-US"/>
              <a:pPr>
                <a:defRPr/>
              </a:pPr>
              <a:t>‹#›</a:t>
            </a:fld>
            <a:endParaRPr lang="en-US" dirty="0"/>
          </a:p>
        </p:txBody>
      </p:sp>
    </p:spTree>
    <p:extLst>
      <p:ext uri="{BB962C8B-B14F-4D97-AF65-F5344CB8AC3E}">
        <p14:creationId xmlns:p14="http://schemas.microsoft.com/office/powerpoint/2010/main" val="301349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C2E2069-4D95-4A2B-A716-3EB1A396F51E}"/>
              </a:ext>
            </a:extLst>
          </p:cNvPr>
          <p:cNvCxnSpPr/>
          <p:nvPr/>
        </p:nvCxnSpPr>
        <p:spPr>
          <a:xfrm>
            <a:off x="1371600" y="798513"/>
            <a:ext cx="0" cy="224790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34642" y="798973"/>
            <a:ext cx="3183128" cy="2247117"/>
          </a:xfrm>
        </p:spPr>
        <p:txBody>
          <a:bodyPr>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4CC4AD32-E6D5-46F6-B051-A3FE17747577}"/>
              </a:ext>
            </a:extLst>
          </p:cNvPr>
          <p:cNvSpPr>
            <a:spLocks noGrp="1"/>
          </p:cNvSpPr>
          <p:nvPr>
            <p:ph type="dt" sz="half" idx="10"/>
          </p:nvPr>
        </p:nvSpPr>
        <p:spPr/>
        <p:txBody>
          <a:bodyPr/>
          <a:lstStyle>
            <a:lvl1pPr>
              <a:defRPr/>
            </a:lvl1pPr>
          </a:lstStyle>
          <a:p>
            <a:pPr>
              <a:defRPr/>
            </a:pPr>
            <a:fld id="{9D77E3AD-B375-422F-BDF9-ED92D3FB3F19}" type="datetimeFigureOut">
              <a:rPr lang="en-US"/>
              <a:pPr>
                <a:defRPr/>
              </a:pPr>
              <a:t>1/15/2019</a:t>
            </a:fld>
            <a:endParaRPr lang="en-US" dirty="0"/>
          </a:p>
        </p:txBody>
      </p:sp>
      <p:sp>
        <p:nvSpPr>
          <p:cNvPr id="7" name="Footer Placeholder 5">
            <a:extLst>
              <a:ext uri="{FF2B5EF4-FFF2-40B4-BE49-F238E27FC236}">
                <a16:creationId xmlns:a16="http://schemas.microsoft.com/office/drawing/2014/main" id="{A52AA367-A9E6-4C17-A96D-39A170417D9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564CD6D-C6F3-44AB-9C5B-122B5CB2FD19}"/>
              </a:ext>
            </a:extLst>
          </p:cNvPr>
          <p:cNvSpPr>
            <a:spLocks noGrp="1"/>
          </p:cNvSpPr>
          <p:nvPr>
            <p:ph type="sldNum" sz="quarter" idx="12"/>
          </p:nvPr>
        </p:nvSpPr>
        <p:spPr/>
        <p:txBody>
          <a:bodyPr/>
          <a:lstStyle>
            <a:lvl1pPr>
              <a:defRPr/>
            </a:lvl1pPr>
          </a:lstStyle>
          <a:p>
            <a:pPr>
              <a:defRPr/>
            </a:pPr>
            <a:fld id="{8EFBD0DC-8B53-48E0-9F28-FAC7A5C765D3}" type="slidenum">
              <a:rPr lang="en-US"/>
              <a:pPr>
                <a:defRPr/>
              </a:pPr>
              <a:t>‹#›</a:t>
            </a:fld>
            <a:endParaRPr lang="en-US" dirty="0"/>
          </a:p>
        </p:txBody>
      </p:sp>
    </p:spTree>
    <p:extLst>
      <p:ext uri="{BB962C8B-B14F-4D97-AF65-F5344CB8AC3E}">
        <p14:creationId xmlns:p14="http://schemas.microsoft.com/office/powerpoint/2010/main" val="248516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9">
            <a:extLst>
              <a:ext uri="{FF2B5EF4-FFF2-40B4-BE49-F238E27FC236}">
                <a16:creationId xmlns:a16="http://schemas.microsoft.com/office/drawing/2014/main" id="{7F9EC7C5-9ADB-466D-88DC-0AF9CBFBFBFF}"/>
              </a:ext>
            </a:extLst>
          </p:cNvPr>
          <p:cNvGrpSpPr>
            <a:grpSpLocks/>
          </p:cNvGrpSpPr>
          <p:nvPr/>
        </p:nvGrpSpPr>
        <p:grpSpPr bwMode="auto">
          <a:xfrm>
            <a:off x="7477125" y="482600"/>
            <a:ext cx="4075113" cy="5148263"/>
            <a:chOff x="7477387" y="482170"/>
            <a:chExt cx="4074533" cy="5149101"/>
          </a:xfrm>
        </p:grpSpPr>
        <p:sp>
          <p:nvSpPr>
            <p:cNvPr id="6" name="Rectangle 5">
              <a:extLst>
                <a:ext uri="{FF2B5EF4-FFF2-40B4-BE49-F238E27FC236}">
                  <a16:creationId xmlns:a16="http://schemas.microsoft.com/office/drawing/2014/main" id="{E5B4CAB8-053F-4D64-AEC9-3C3B59DB83D8}"/>
                </a:ext>
              </a:extLst>
            </p:cNvPr>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5C14D694-695D-4A83-A336-4745F2011B11}"/>
                </a:ext>
              </a:extLst>
            </p:cNvPr>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7">
            <a:extLst>
              <a:ext uri="{FF2B5EF4-FFF2-40B4-BE49-F238E27FC236}">
                <a16:creationId xmlns:a16="http://schemas.microsoft.com/office/drawing/2014/main" id="{8DA6555B-DFC8-4383-93B7-AD33B48EF7A0}"/>
              </a:ext>
            </a:extLst>
          </p:cNvPr>
          <p:cNvCxnSpPr/>
          <p:nvPr/>
        </p:nvCxnSpPr>
        <p:spPr>
          <a:xfrm>
            <a:off x="1371600" y="798513"/>
            <a:ext cx="0" cy="2162175"/>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35694" y="1129513"/>
            <a:ext cx="5447840" cy="1830584"/>
          </a:xfrm>
        </p:spPr>
        <p:txBody>
          <a:bodyPr>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4">
            <a:extLst>
              <a:ext uri="{FF2B5EF4-FFF2-40B4-BE49-F238E27FC236}">
                <a16:creationId xmlns:a16="http://schemas.microsoft.com/office/drawing/2014/main" id="{851928EF-51FF-445E-8429-33BC6A06D8F2}"/>
              </a:ext>
            </a:extLst>
          </p:cNvPr>
          <p:cNvSpPr>
            <a:spLocks noGrp="1"/>
          </p:cNvSpPr>
          <p:nvPr>
            <p:ph type="dt" sz="half" idx="10"/>
          </p:nvPr>
        </p:nvSpPr>
        <p:spPr>
          <a:xfrm>
            <a:off x="1535113" y="5470525"/>
            <a:ext cx="5440362" cy="319088"/>
          </a:xfrm>
        </p:spPr>
        <p:txBody>
          <a:bodyPr/>
          <a:lstStyle>
            <a:lvl1pPr algn="l">
              <a:defRPr smtClean="0"/>
            </a:lvl1pPr>
          </a:lstStyle>
          <a:p>
            <a:pPr>
              <a:defRPr/>
            </a:pPr>
            <a:fld id="{93AF1221-2E48-48B8-A934-FD3E93937535}" type="datetimeFigureOut">
              <a:rPr lang="en-US"/>
              <a:pPr>
                <a:defRPr/>
              </a:pPr>
              <a:t>1/15/2019</a:t>
            </a:fld>
            <a:endParaRPr lang="en-US" dirty="0"/>
          </a:p>
        </p:txBody>
      </p:sp>
      <p:sp>
        <p:nvSpPr>
          <p:cNvPr id="10" name="Footer Placeholder 5">
            <a:extLst>
              <a:ext uri="{FF2B5EF4-FFF2-40B4-BE49-F238E27FC236}">
                <a16:creationId xmlns:a16="http://schemas.microsoft.com/office/drawing/2014/main" id="{61914A7A-57AA-4FD7-8CD5-D559D9902624}"/>
              </a:ext>
            </a:extLst>
          </p:cNvPr>
          <p:cNvSpPr>
            <a:spLocks noGrp="1"/>
          </p:cNvSpPr>
          <p:nvPr>
            <p:ph type="ftr" sz="quarter" idx="11"/>
          </p:nvPr>
        </p:nvSpPr>
        <p:spPr>
          <a:xfrm>
            <a:off x="1535113" y="319088"/>
            <a:ext cx="5453062" cy="320675"/>
          </a:xfrm>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3E7E0CD9-3E7F-40B8-8F88-AD01917BF7CB}"/>
              </a:ext>
            </a:extLst>
          </p:cNvPr>
          <p:cNvSpPr>
            <a:spLocks noGrp="1"/>
          </p:cNvSpPr>
          <p:nvPr>
            <p:ph type="sldNum" sz="quarter" idx="12"/>
          </p:nvPr>
        </p:nvSpPr>
        <p:spPr/>
        <p:txBody>
          <a:bodyPr/>
          <a:lstStyle>
            <a:lvl1pPr>
              <a:defRPr/>
            </a:lvl1pPr>
          </a:lstStyle>
          <a:p>
            <a:pPr>
              <a:defRPr/>
            </a:pPr>
            <a:fld id="{B0692637-D4D2-416A-B2B0-5B1F5151109D}" type="slidenum">
              <a:rPr lang="en-US"/>
              <a:pPr>
                <a:defRPr/>
              </a:pPr>
              <a:t>‹#›</a:t>
            </a:fld>
            <a:endParaRPr lang="en-US" dirty="0"/>
          </a:p>
        </p:txBody>
      </p:sp>
    </p:spTree>
    <p:extLst>
      <p:ext uri="{BB962C8B-B14F-4D97-AF65-F5344CB8AC3E}">
        <p14:creationId xmlns:p14="http://schemas.microsoft.com/office/powerpoint/2010/main" val="410796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32A4C-4065-4144-A62C-F09AB28404D4}"/>
              </a:ext>
            </a:extLst>
          </p:cNvPr>
          <p:cNvSpPr/>
          <p:nvPr/>
        </p:nvSpPr>
        <p:spPr>
          <a:xfrm>
            <a:off x="0" y="2016125"/>
            <a:ext cx="12192000" cy="41179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6">
            <a:extLst>
              <a:ext uri="{FF2B5EF4-FFF2-40B4-BE49-F238E27FC236}">
                <a16:creationId xmlns:a16="http://schemas.microsoft.com/office/drawing/2014/main" id="{4CD71CD3-CA33-4814-818F-C46AA37BA3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2769" b="-2769"/>
          <a:stretch>
            <a:fillRect/>
          </a:stretch>
        </p:blipFill>
        <p:spPr bwMode="auto">
          <a:xfrm>
            <a:off x="0" y="6135688"/>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id="{6E38EAF2-96C9-448A-B20C-790B63D7F308}"/>
              </a:ext>
            </a:extLst>
          </p:cNvPr>
          <p:cNvSpPr>
            <a:spLocks noGrp="1" noChangeArrowheads="1"/>
          </p:cNvSpPr>
          <p:nvPr>
            <p:ph type="title"/>
          </p:nvPr>
        </p:nvSpPr>
        <p:spPr bwMode="auto">
          <a:xfrm>
            <a:off x="1535113" y="804863"/>
            <a:ext cx="9520237"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5C9E76A0-08C3-4A14-AA68-2A8F6FBABA02}"/>
              </a:ext>
            </a:extLst>
          </p:cNvPr>
          <p:cNvSpPr>
            <a:spLocks noGrp="1" noChangeArrowheads="1"/>
          </p:cNvSpPr>
          <p:nvPr>
            <p:ph type="body" idx="1"/>
          </p:nvPr>
        </p:nvSpPr>
        <p:spPr bwMode="auto">
          <a:xfrm>
            <a:off x="1535113" y="2016125"/>
            <a:ext cx="9520237"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2313D85-063B-4DBE-B519-E271B919D451}"/>
              </a:ext>
            </a:extLst>
          </p:cNvPr>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tint val="75000"/>
                  </a:schemeClr>
                </a:solidFill>
                <a:latin typeface="+mn-lt"/>
              </a:defRPr>
            </a:lvl1pPr>
          </a:lstStyle>
          <a:p>
            <a:pPr>
              <a:defRPr/>
            </a:pPr>
            <a:fld id="{F961F5F1-C8CA-47DF-A765-1FE8CEA49970}" type="datetimeFigureOut">
              <a:rPr lang="en-US"/>
              <a:pPr>
                <a:defRPr/>
              </a:pPr>
              <a:t>1/15/2019</a:t>
            </a:fld>
            <a:endParaRPr lang="en-US" dirty="0"/>
          </a:p>
        </p:txBody>
      </p:sp>
      <p:sp>
        <p:nvSpPr>
          <p:cNvPr id="5" name="Footer Placeholder 4">
            <a:extLst>
              <a:ext uri="{FF2B5EF4-FFF2-40B4-BE49-F238E27FC236}">
                <a16:creationId xmlns:a16="http://schemas.microsoft.com/office/drawing/2014/main" id="{05F79F6A-5B99-4D6E-8781-B6AA609B384C}"/>
              </a:ext>
            </a:extLst>
          </p:cNvPr>
          <p:cNvSpPr>
            <a:spLocks noGrp="1"/>
          </p:cNvSpPr>
          <p:nvPr>
            <p:ph type="ftr" sz="quarter" idx="3"/>
          </p:nvPr>
        </p:nvSpPr>
        <p:spPr>
          <a:xfrm>
            <a:off x="1535113" y="328613"/>
            <a:ext cx="5854700" cy="309562"/>
          </a:xfrm>
          <a:prstGeom prst="rect">
            <a:avLst/>
          </a:prstGeom>
        </p:spPr>
        <p:txBody>
          <a:bodyPr vert="horz" lIns="91440" tIns="45720" rIns="91440" bIns="45720" rtlCol="0" anchor="ctr"/>
          <a:lstStyle>
            <a:lvl1pPr algn="l" eaLnBrk="1" fontAlgn="auto" hangingPunct="1">
              <a:spcBef>
                <a:spcPts val="0"/>
              </a:spcBef>
              <a:spcAft>
                <a:spcPts val="0"/>
              </a:spcAft>
              <a:defRPr sz="10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75116B4-7423-4F8F-A2EA-1C60E4B69AB4}"/>
              </a:ext>
            </a:extLst>
          </p:cNvPr>
          <p:cNvSpPr>
            <a:spLocks noGrp="1"/>
          </p:cNvSpPr>
          <p:nvPr>
            <p:ph type="sldNum" sz="quarter" idx="4"/>
          </p:nvPr>
        </p:nvSpPr>
        <p:spPr>
          <a:xfrm>
            <a:off x="479425" y="798513"/>
            <a:ext cx="811213" cy="504825"/>
          </a:xfrm>
          <a:prstGeom prst="rect">
            <a:avLst/>
          </a:prstGeom>
        </p:spPr>
        <p:txBody>
          <a:bodyPr vert="horz" lIns="91440" tIns="45720" rIns="91440" bIns="45720" rtlCol="0" anchor="t"/>
          <a:lstStyle>
            <a:lvl1pPr algn="r" eaLnBrk="1" fontAlgn="auto" hangingPunct="1">
              <a:spcBef>
                <a:spcPts val="0"/>
              </a:spcBef>
              <a:spcAft>
                <a:spcPts val="0"/>
              </a:spcAft>
              <a:defRPr sz="2800" smtClean="0">
                <a:solidFill>
                  <a:schemeClr val="accent1"/>
                </a:solidFill>
                <a:latin typeface="+mn-lt"/>
              </a:defRPr>
            </a:lvl1pPr>
          </a:lstStyle>
          <a:p>
            <a:pPr>
              <a:defRPr/>
            </a:pPr>
            <a:fld id="{7CBCB6B0-544D-46D5-BD65-E742556E2A44}" type="slidenum">
              <a:rPr lang="en-US"/>
              <a:pPr>
                <a:defRPr/>
              </a:pPr>
              <a:t>‹#›</a:t>
            </a:fld>
            <a:endParaRPr lang="en-US" dirty="0"/>
          </a:p>
        </p:txBody>
      </p:sp>
      <p:cxnSp>
        <p:nvCxnSpPr>
          <p:cNvPr id="12" name="Straight Connector 11">
            <a:extLst>
              <a:ext uri="{FF2B5EF4-FFF2-40B4-BE49-F238E27FC236}">
                <a16:creationId xmlns:a16="http://schemas.microsoft.com/office/drawing/2014/main" id="{7EECE672-322B-4410-856D-8DA2FB37196D}"/>
              </a:ext>
            </a:extLst>
          </p:cNvPr>
          <p:cNvCxnSpPr/>
          <p:nvPr/>
        </p:nvCxnSpPr>
        <p:spPr>
          <a:xfrm>
            <a:off x="0" y="6142038"/>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694" r:id="rId7"/>
    <p:sldLayoutId id="2147483701" r:id="rId8"/>
    <p:sldLayoutId id="2147483702" r:id="rId9"/>
    <p:sldLayoutId id="2147483703" r:id="rId10"/>
    <p:sldLayoutId id="2147483704" r:id="rId11"/>
  </p:sldLayoutIdLst>
  <p:txStyles>
    <p:titleStyle>
      <a:lvl1pPr algn="l" rtl="0" fontAlgn="base">
        <a:lnSpc>
          <a:spcPct val="90000"/>
        </a:lnSpc>
        <a:spcBef>
          <a:spcPct val="0"/>
        </a:spcBef>
        <a:spcAft>
          <a:spcPct val="0"/>
        </a:spcAft>
        <a:defRPr sz="3200" kern="1200">
          <a:solidFill>
            <a:schemeClr val="tx1"/>
          </a:solidFill>
          <a:latin typeface="+mj-lt"/>
          <a:ea typeface="+mj-ea"/>
          <a:cs typeface="+mj-cs"/>
        </a:defRPr>
      </a:lvl1pPr>
      <a:lvl2pPr algn="l" rtl="0" fontAlgn="base">
        <a:lnSpc>
          <a:spcPct val="90000"/>
        </a:lnSpc>
        <a:spcBef>
          <a:spcPct val="0"/>
        </a:spcBef>
        <a:spcAft>
          <a:spcPct val="0"/>
        </a:spcAft>
        <a:defRPr sz="3200">
          <a:solidFill>
            <a:schemeClr val="tx1"/>
          </a:solidFill>
          <a:latin typeface="Palatino Linotype" panose="02040502050505030304" pitchFamily="18" charset="0"/>
        </a:defRPr>
      </a:lvl2pPr>
      <a:lvl3pPr algn="l" rtl="0" fontAlgn="base">
        <a:lnSpc>
          <a:spcPct val="90000"/>
        </a:lnSpc>
        <a:spcBef>
          <a:spcPct val="0"/>
        </a:spcBef>
        <a:spcAft>
          <a:spcPct val="0"/>
        </a:spcAft>
        <a:defRPr sz="3200">
          <a:solidFill>
            <a:schemeClr val="tx1"/>
          </a:solidFill>
          <a:latin typeface="Palatino Linotype" panose="02040502050505030304" pitchFamily="18" charset="0"/>
        </a:defRPr>
      </a:lvl3pPr>
      <a:lvl4pPr algn="l" rtl="0" fontAlgn="base">
        <a:lnSpc>
          <a:spcPct val="90000"/>
        </a:lnSpc>
        <a:spcBef>
          <a:spcPct val="0"/>
        </a:spcBef>
        <a:spcAft>
          <a:spcPct val="0"/>
        </a:spcAft>
        <a:defRPr sz="3200">
          <a:solidFill>
            <a:schemeClr val="tx1"/>
          </a:solidFill>
          <a:latin typeface="Palatino Linotype" panose="02040502050505030304" pitchFamily="18" charset="0"/>
        </a:defRPr>
      </a:lvl4pPr>
      <a:lvl5pPr algn="l" rtl="0" fontAlgn="base">
        <a:lnSpc>
          <a:spcPct val="90000"/>
        </a:lnSpc>
        <a:spcBef>
          <a:spcPct val="0"/>
        </a:spcBef>
        <a:spcAft>
          <a:spcPct val="0"/>
        </a:spcAft>
        <a:defRPr sz="3200">
          <a:solidFill>
            <a:schemeClr val="tx1"/>
          </a:solidFill>
          <a:latin typeface="Palatino Linotype" panose="02040502050505030304" pitchFamily="18" charset="0"/>
        </a:defRPr>
      </a:lvl5pPr>
      <a:lvl6pPr marL="457200" algn="l" rtl="0" fontAlgn="base">
        <a:lnSpc>
          <a:spcPct val="90000"/>
        </a:lnSpc>
        <a:spcBef>
          <a:spcPct val="0"/>
        </a:spcBef>
        <a:spcAft>
          <a:spcPct val="0"/>
        </a:spcAft>
        <a:defRPr sz="3200">
          <a:solidFill>
            <a:schemeClr val="tx1"/>
          </a:solidFill>
          <a:latin typeface="Palatino Linotype" panose="02040502050505030304" pitchFamily="18" charset="0"/>
        </a:defRPr>
      </a:lvl6pPr>
      <a:lvl7pPr marL="914400" algn="l" rtl="0" fontAlgn="base">
        <a:lnSpc>
          <a:spcPct val="90000"/>
        </a:lnSpc>
        <a:spcBef>
          <a:spcPct val="0"/>
        </a:spcBef>
        <a:spcAft>
          <a:spcPct val="0"/>
        </a:spcAft>
        <a:defRPr sz="3200">
          <a:solidFill>
            <a:schemeClr val="tx1"/>
          </a:solidFill>
          <a:latin typeface="Palatino Linotype" panose="02040502050505030304" pitchFamily="18" charset="0"/>
        </a:defRPr>
      </a:lvl7pPr>
      <a:lvl8pPr marL="1371600" algn="l" rtl="0" fontAlgn="base">
        <a:lnSpc>
          <a:spcPct val="90000"/>
        </a:lnSpc>
        <a:spcBef>
          <a:spcPct val="0"/>
        </a:spcBef>
        <a:spcAft>
          <a:spcPct val="0"/>
        </a:spcAft>
        <a:defRPr sz="3200">
          <a:solidFill>
            <a:schemeClr val="tx1"/>
          </a:solidFill>
          <a:latin typeface="Palatino Linotype" panose="02040502050505030304" pitchFamily="18" charset="0"/>
        </a:defRPr>
      </a:lvl8pPr>
      <a:lvl9pPr marL="1828800" algn="l" rtl="0" fontAlgn="base">
        <a:lnSpc>
          <a:spcPct val="90000"/>
        </a:lnSpc>
        <a:spcBef>
          <a:spcPct val="0"/>
        </a:spcBef>
        <a:spcAft>
          <a:spcPct val="0"/>
        </a:spcAft>
        <a:defRPr sz="3200">
          <a:solidFill>
            <a:schemeClr val="tx1"/>
          </a:solidFill>
          <a:latin typeface="Palatino Linotype" panose="02040502050505030304" pitchFamily="18" charset="0"/>
        </a:defRPr>
      </a:lvl9pPr>
    </p:titleStyle>
    <p:bodyStyle>
      <a:lvl1pPr marL="228600" indent="-228600" algn="l" rtl="0" fontAlgn="base">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jpeg"/><Relationship Id="rId7" Type="http://schemas.openxmlformats.org/officeDocument/2006/relationships/diagramQuickStyle" Target="../diagrams/quickStyle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jpe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ca.gov/sp/el/er/eldstandards.asp" TargetMode="External"/><Relationship Id="rId2" Type="http://schemas.openxmlformats.org/officeDocument/2006/relationships/hyperlink" Target="http://www.vcselp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7A35810-A7B8-47CD-9FAC-D200480470C9}"/>
              </a:ext>
            </a:extLst>
          </p:cNvPr>
          <p:cNvSpPr>
            <a:spLocks noGrp="1" noChangeArrowheads="1"/>
          </p:cNvSpPr>
          <p:nvPr>
            <p:ph type="ctrTitle" idx="4294967295"/>
          </p:nvPr>
        </p:nvSpPr>
        <p:spPr>
          <a:xfrm>
            <a:off x="1814513" y="1117600"/>
            <a:ext cx="8561387" cy="1862138"/>
          </a:xfrm>
        </p:spPr>
        <p:txBody>
          <a:bodyPr/>
          <a:lstStyle/>
          <a:p>
            <a:pPr algn="ctr"/>
            <a:r>
              <a:rPr lang="en-US" altLang="en-US" sz="3600">
                <a:latin typeface="Bookman Old Style" panose="02050604050505020204" pitchFamily="18" charset="0"/>
              </a:rPr>
              <a:t>English Learner Series: </a:t>
            </a:r>
            <a:br>
              <a:rPr lang="en-US" altLang="en-US" sz="3600">
                <a:latin typeface="Bookman Old Style" panose="02050604050505020204" pitchFamily="18" charset="0"/>
              </a:rPr>
            </a:br>
            <a:r>
              <a:rPr lang="en-US" altLang="en-US" sz="3600">
                <a:latin typeface="Bookman Old Style" panose="02050604050505020204" pitchFamily="18" charset="0"/>
              </a:rPr>
              <a:t>Linguistically Appropriate Goals </a:t>
            </a:r>
          </a:p>
        </p:txBody>
      </p:sp>
      <p:sp>
        <p:nvSpPr>
          <p:cNvPr id="13315" name="Subtitle 2">
            <a:extLst>
              <a:ext uri="{FF2B5EF4-FFF2-40B4-BE49-F238E27FC236}">
                <a16:creationId xmlns:a16="http://schemas.microsoft.com/office/drawing/2014/main" id="{4B38D69E-EA42-444B-9328-D287E91DE1C2}"/>
              </a:ext>
            </a:extLst>
          </p:cNvPr>
          <p:cNvSpPr>
            <a:spLocks noGrp="1" noChangeArrowheads="1"/>
          </p:cNvSpPr>
          <p:nvPr>
            <p:ph type="subTitle" idx="4294967295"/>
          </p:nvPr>
        </p:nvSpPr>
        <p:spPr>
          <a:xfrm>
            <a:off x="3398838" y="4094163"/>
            <a:ext cx="5394325" cy="1646237"/>
          </a:xfrm>
        </p:spPr>
        <p:txBody>
          <a:bodyPr/>
          <a:lstStyle/>
          <a:p>
            <a:pPr marL="0" indent="0" algn="ctr">
              <a:buFont typeface="Arial" panose="020B0604020202020204" pitchFamily="34" charset="0"/>
              <a:buNone/>
            </a:pPr>
            <a:r>
              <a:rPr lang="en-US" altLang="en-US" sz="1400">
                <a:latin typeface="Bookman Old Style" panose="02050604050505020204" pitchFamily="18" charset="0"/>
              </a:rPr>
              <a:t>January 16, 2019</a:t>
            </a:r>
          </a:p>
          <a:p>
            <a:pPr marL="0" indent="0" algn="ctr">
              <a:buFont typeface="Arial" panose="020B0604020202020204" pitchFamily="34" charset="0"/>
              <a:buNone/>
            </a:pPr>
            <a:r>
              <a:rPr lang="en-US" altLang="en-US" sz="1400">
                <a:latin typeface="Bookman Old Style" panose="02050604050505020204" pitchFamily="18" charset="0"/>
              </a:rPr>
              <a:t>Joanna V. Della Gatta, Director, Transition And Technology</a:t>
            </a:r>
          </a:p>
          <a:p>
            <a:pPr marL="0" indent="0" algn="ctr">
              <a:buFont typeface="Arial" panose="020B0604020202020204" pitchFamily="34" charset="0"/>
              <a:buNone/>
            </a:pPr>
            <a:r>
              <a:rPr lang="en-US" altLang="en-US" sz="1400">
                <a:latin typeface="Bookman Old Style" panose="02050604050505020204" pitchFamily="18" charset="0"/>
              </a:rPr>
              <a:t>Yanka Ricklefs, Director, Personnel Development</a:t>
            </a:r>
          </a:p>
          <a:p>
            <a:pPr marL="0" indent="0" algn="ctr">
              <a:buFont typeface="Arial" panose="020B0604020202020204" pitchFamily="34" charset="0"/>
              <a:buNone/>
            </a:pPr>
            <a:r>
              <a:rPr lang="en-US" altLang="en-US" sz="1400">
                <a:latin typeface="Bookman Old Style" panose="02050604050505020204" pitchFamily="18" charset="0"/>
              </a:rPr>
              <a:t>www.vcselpa.org</a:t>
            </a:r>
          </a:p>
        </p:txBody>
      </p:sp>
      <p:pic>
        <p:nvPicPr>
          <p:cNvPr id="13316" name="image1.jpeg" descr="http://www.venturacountyselpa.com/portals/45/usersdata/Pics/Selpalogocolor3.jpg">
            <a:extLst>
              <a:ext uri="{FF2B5EF4-FFF2-40B4-BE49-F238E27FC236}">
                <a16:creationId xmlns:a16="http://schemas.microsoft.com/office/drawing/2014/main" id="{B67EF3C2-63A3-4D97-85F3-54345D615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54000"/>
            <a:ext cx="18637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2398C89-44FA-4754-AEEE-A0D5C3C8F5C4}"/>
              </a:ext>
            </a:extLst>
          </p:cNvPr>
          <p:cNvSpPr>
            <a:spLocks noGrp="1" noChangeArrowheads="1"/>
          </p:cNvSpPr>
          <p:nvPr>
            <p:ph type="title"/>
          </p:nvPr>
        </p:nvSpPr>
        <p:spPr>
          <a:xfrm>
            <a:off x="2623931" y="910384"/>
            <a:ext cx="6743700" cy="771525"/>
          </a:xfrm>
        </p:spPr>
        <p:txBody>
          <a:bodyPr/>
          <a:lstStyle/>
          <a:p>
            <a:pPr algn="ctr"/>
            <a:r>
              <a:rPr lang="en-US" altLang="en-US" sz="2700" dirty="0">
                <a:latin typeface="Bookman Old Style" panose="02050604050505020204" pitchFamily="18" charset="0"/>
              </a:rPr>
              <a:t>A Comprehensive Program </a:t>
            </a:r>
            <a:br>
              <a:rPr lang="en-US" altLang="en-US" sz="2700" dirty="0">
                <a:latin typeface="Bookman Old Style" panose="02050604050505020204" pitchFamily="18" charset="0"/>
              </a:rPr>
            </a:br>
            <a:r>
              <a:rPr lang="en-US" altLang="en-US" sz="2700" dirty="0">
                <a:latin typeface="Bookman Old Style" panose="02050604050505020204" pitchFamily="18" charset="0"/>
              </a:rPr>
              <a:t>for English Learners</a:t>
            </a:r>
          </a:p>
        </p:txBody>
      </p:sp>
      <p:sp>
        <p:nvSpPr>
          <p:cNvPr id="3" name="Content Placeholder 2">
            <a:extLst>
              <a:ext uri="{FF2B5EF4-FFF2-40B4-BE49-F238E27FC236}">
                <a16:creationId xmlns:a16="http://schemas.microsoft.com/office/drawing/2014/main" id="{D0BEC58E-C357-428F-91DB-C2DF9B61EEAB}"/>
              </a:ext>
            </a:extLst>
          </p:cNvPr>
          <p:cNvSpPr>
            <a:spLocks noGrp="1"/>
          </p:cNvSpPr>
          <p:nvPr>
            <p:ph idx="1"/>
          </p:nvPr>
        </p:nvSpPr>
        <p:spPr>
          <a:xfrm>
            <a:off x="3910013" y="2227263"/>
            <a:ext cx="4629150" cy="3103562"/>
          </a:xfrm>
        </p:spPr>
        <p:txBody>
          <a:bodyPr rtlCol="0">
            <a:normAutofit/>
          </a:bodyPr>
          <a:lstStyle/>
          <a:p>
            <a:pPr fontAlgn="auto">
              <a:spcAft>
                <a:spcPts val="0"/>
              </a:spcAft>
              <a:defRPr/>
            </a:pPr>
            <a:endParaRPr lang="en-US" dirty="0">
              <a:latin typeface="+mj-lt"/>
            </a:endParaRPr>
          </a:p>
          <a:p>
            <a:pPr fontAlgn="auto">
              <a:spcAft>
                <a:spcPts val="0"/>
              </a:spcAft>
              <a:defRPr/>
            </a:pPr>
            <a:endParaRPr lang="en-US" dirty="0">
              <a:latin typeface="+mj-lt"/>
            </a:endParaRPr>
          </a:p>
          <a:p>
            <a:pPr fontAlgn="auto">
              <a:spcAft>
                <a:spcPts val="0"/>
              </a:spcAft>
              <a:defRPr/>
            </a:pPr>
            <a:endParaRPr lang="en-US" dirty="0">
              <a:latin typeface="+mj-lt"/>
            </a:endParaRPr>
          </a:p>
          <a:p>
            <a:pPr fontAlgn="auto">
              <a:spcAft>
                <a:spcPts val="0"/>
              </a:spcAft>
              <a:defRPr/>
            </a:pPr>
            <a:endParaRPr lang="en-US" dirty="0">
              <a:latin typeface="+mj-lt"/>
            </a:endParaRPr>
          </a:p>
        </p:txBody>
      </p:sp>
      <p:grpSp>
        <p:nvGrpSpPr>
          <p:cNvPr id="31748" name="Group 5">
            <a:extLst>
              <a:ext uri="{FF2B5EF4-FFF2-40B4-BE49-F238E27FC236}">
                <a16:creationId xmlns:a16="http://schemas.microsoft.com/office/drawing/2014/main" id="{323CF9C2-FCA1-47DA-BFBE-C8188635423C}"/>
              </a:ext>
            </a:extLst>
          </p:cNvPr>
          <p:cNvGrpSpPr>
            <a:grpSpLocks/>
          </p:cNvGrpSpPr>
          <p:nvPr/>
        </p:nvGrpSpPr>
        <p:grpSpPr bwMode="auto">
          <a:xfrm>
            <a:off x="1941513" y="2185988"/>
            <a:ext cx="3857625" cy="3122612"/>
            <a:chOff x="-695216" y="1600200"/>
            <a:chExt cx="5172839" cy="4998077"/>
          </a:xfrm>
        </p:grpSpPr>
        <p:sp>
          <p:nvSpPr>
            <p:cNvPr id="7" name="Content Placeholder 2">
              <a:extLst>
                <a:ext uri="{FF2B5EF4-FFF2-40B4-BE49-F238E27FC236}">
                  <a16:creationId xmlns:a16="http://schemas.microsoft.com/office/drawing/2014/main" id="{007D05F6-106D-4B4E-B2F7-AE65AA23A2E5}"/>
                </a:ext>
              </a:extLst>
            </p:cNvPr>
            <p:cNvSpPr txBox="1">
              <a:spLocks/>
            </p:cNvSpPr>
            <p:nvPr/>
          </p:nvSpPr>
          <p:spPr>
            <a:xfrm>
              <a:off x="381927" y="1600200"/>
              <a:ext cx="4038220" cy="1905724"/>
            </a:xfrm>
            <a:prstGeom prst="rect">
              <a:avLst/>
            </a:prstGeom>
          </p:spPr>
          <p:txBody>
            <a:bodyPr lIns="51435" tIns="25718" rIns="51435" bIns="25718">
              <a:normAutofit/>
            </a:bodyPr>
            <a:lstStyle/>
            <a:p>
              <a:pPr algn="ctr" eaLnBrk="1" fontAlgn="auto" hangingPunct="1">
                <a:spcBef>
                  <a:spcPts val="0"/>
                </a:spcBef>
                <a:spcAft>
                  <a:spcPts val="0"/>
                </a:spcAft>
                <a:defRPr/>
              </a:pPr>
              <a:endParaRPr lang="en-US" sz="1350" dirty="0">
                <a:solidFill>
                  <a:schemeClr val="tx2"/>
                </a:solidFill>
                <a:latin typeface="Calibri"/>
                <a:cs typeface="Calibri"/>
              </a:endParaRPr>
            </a:p>
          </p:txBody>
        </p:sp>
        <p:graphicFrame>
          <p:nvGraphicFramePr>
            <p:cNvPr id="8" name="Diagram 7">
              <a:extLst>
                <a:ext uri="{FF2B5EF4-FFF2-40B4-BE49-F238E27FC236}">
                  <a16:creationId xmlns:a16="http://schemas.microsoft.com/office/drawing/2014/main" id="{A8452373-BB84-413C-9284-7F43B5D62469}"/>
                </a:ext>
              </a:extLst>
            </p:cNvPr>
            <p:cNvGraphicFramePr/>
            <p:nvPr/>
          </p:nvGraphicFramePr>
          <p:xfrm>
            <a:off x="-695216" y="2111086"/>
            <a:ext cx="5172839" cy="4487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aphicFrame>
        <p:nvGraphicFramePr>
          <p:cNvPr id="10" name="Diagram 9">
            <a:extLst>
              <a:ext uri="{FF2B5EF4-FFF2-40B4-BE49-F238E27FC236}">
                <a16:creationId xmlns:a16="http://schemas.microsoft.com/office/drawing/2014/main" id="{81B5E0C3-8E1F-46C6-B0A2-525DBBA9AB8B}"/>
              </a:ext>
            </a:extLst>
          </p:cNvPr>
          <p:cNvGraphicFramePr/>
          <p:nvPr/>
        </p:nvGraphicFramePr>
        <p:xfrm>
          <a:off x="6603823" y="2505156"/>
          <a:ext cx="3443944" cy="2838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Plus 3">
            <a:extLst>
              <a:ext uri="{FF2B5EF4-FFF2-40B4-BE49-F238E27FC236}">
                <a16:creationId xmlns:a16="http://schemas.microsoft.com/office/drawing/2014/main" id="{73CEC677-F7C0-4332-BCB9-72BBA475707D}"/>
              </a:ext>
            </a:extLst>
          </p:cNvPr>
          <p:cNvSpPr/>
          <p:nvPr/>
        </p:nvSpPr>
        <p:spPr>
          <a:xfrm>
            <a:off x="5881688" y="2846388"/>
            <a:ext cx="557212" cy="471487"/>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8DB8FD5-7D76-41C7-8784-258546557816}"/>
              </a:ext>
            </a:extLst>
          </p:cNvPr>
          <p:cNvSpPr>
            <a:spLocks noGrp="1" noChangeArrowheads="1"/>
          </p:cNvSpPr>
          <p:nvPr>
            <p:ph type="title" idx="4294967295"/>
          </p:nvPr>
        </p:nvSpPr>
        <p:spPr>
          <a:xfrm>
            <a:off x="5436036" y="327785"/>
            <a:ext cx="5470525" cy="1049337"/>
          </a:xfrm>
        </p:spPr>
        <p:txBody>
          <a:bodyPr>
            <a:normAutofit/>
          </a:bodyPr>
          <a:lstStyle/>
          <a:p>
            <a:r>
              <a:rPr lang="en-US" altLang="en-US" dirty="0">
                <a:latin typeface="Bookman Old Style" panose="02050604050505020204" pitchFamily="18" charset="0"/>
              </a:rPr>
              <a:t>ELD Standards</a:t>
            </a:r>
          </a:p>
        </p:txBody>
      </p:sp>
      <p:sp>
        <p:nvSpPr>
          <p:cNvPr id="35843" name="Content Placeholder 2">
            <a:extLst>
              <a:ext uri="{FF2B5EF4-FFF2-40B4-BE49-F238E27FC236}">
                <a16:creationId xmlns:a16="http://schemas.microsoft.com/office/drawing/2014/main" id="{900C4BBD-EB76-4922-9804-460EA637CBED}"/>
              </a:ext>
            </a:extLst>
          </p:cNvPr>
          <p:cNvSpPr>
            <a:spLocks noGrp="1" noChangeArrowheads="1"/>
          </p:cNvSpPr>
          <p:nvPr>
            <p:ph idx="4294967295"/>
          </p:nvPr>
        </p:nvSpPr>
        <p:spPr>
          <a:xfrm>
            <a:off x="5436037" y="1854200"/>
            <a:ext cx="5470525" cy="3449638"/>
          </a:xfrm>
        </p:spPr>
        <p:txBody>
          <a:bodyPr>
            <a:normAutofit/>
          </a:bodyPr>
          <a:lstStyle/>
          <a:p>
            <a:pPr>
              <a:lnSpc>
                <a:spcPct val="110000"/>
              </a:lnSpc>
              <a:spcBef>
                <a:spcPct val="20000"/>
              </a:spcBef>
              <a:buFont typeface="Wingdings" panose="05000000000000000000" pitchFamily="2" charset="2"/>
              <a:buChar char="Ø"/>
            </a:pPr>
            <a:r>
              <a:rPr lang="en-US" altLang="en-US" dirty="0">
                <a:latin typeface="Bookman Old Style" panose="02050604050505020204" pitchFamily="18" charset="0"/>
                <a:ea typeface="Rockwell" panose="02060603020205020403" pitchFamily="18" charset="0"/>
                <a:cs typeface="Rockwell" panose="02060603020205020403" pitchFamily="18" charset="0"/>
              </a:rPr>
              <a:t>Language acquisition is treated as a </a:t>
            </a:r>
            <a:r>
              <a:rPr lang="en-US" altLang="en-US" b="1" dirty="0">
                <a:latin typeface="Bookman Old Style" panose="02050604050505020204" pitchFamily="18" charset="0"/>
                <a:ea typeface="Rockwell" panose="02060603020205020403" pitchFamily="18" charset="0"/>
                <a:cs typeface="Rockwell" panose="02060603020205020403" pitchFamily="18" charset="0"/>
              </a:rPr>
              <a:t>non-linear </a:t>
            </a:r>
            <a:r>
              <a:rPr lang="en-US" altLang="en-US" dirty="0">
                <a:latin typeface="Bookman Old Style" panose="02050604050505020204" pitchFamily="18" charset="0"/>
                <a:ea typeface="Rockwell" panose="02060603020205020403" pitchFamily="18" charset="0"/>
                <a:cs typeface="Rockwell" panose="02060603020205020403" pitchFamily="18" charset="0"/>
              </a:rPr>
              <a:t>linguistic and social process</a:t>
            </a:r>
          </a:p>
          <a:p>
            <a:pPr>
              <a:lnSpc>
                <a:spcPct val="110000"/>
              </a:lnSpc>
              <a:spcBef>
                <a:spcPct val="20000"/>
              </a:spcBef>
              <a:buFont typeface="Wingdings" panose="05000000000000000000" pitchFamily="2" charset="2"/>
              <a:buChar char="Ø"/>
            </a:pPr>
            <a:endParaRPr lang="en-US" altLang="en-US" dirty="0">
              <a:latin typeface="Bookman Old Style" panose="02050604050505020204" pitchFamily="18" charset="0"/>
              <a:ea typeface="Rockwell" panose="02060603020205020403" pitchFamily="18" charset="0"/>
              <a:cs typeface="Rockwell" panose="02060603020205020403" pitchFamily="18" charset="0"/>
            </a:endParaRPr>
          </a:p>
          <a:p>
            <a:pPr>
              <a:lnSpc>
                <a:spcPct val="110000"/>
              </a:lnSpc>
              <a:spcBef>
                <a:spcPct val="20000"/>
              </a:spcBef>
              <a:buFont typeface="Wingdings" panose="05000000000000000000" pitchFamily="2" charset="2"/>
              <a:buChar char="Ø"/>
            </a:pPr>
            <a:r>
              <a:rPr lang="en-US" altLang="en-US" b="1" dirty="0">
                <a:latin typeface="Bookman Old Style" panose="02050604050505020204" pitchFamily="18" charset="0"/>
                <a:ea typeface="Rockwell" panose="02060603020205020403" pitchFamily="18" charset="0"/>
                <a:cs typeface="Rockwell" panose="02060603020205020403" pitchFamily="18" charset="0"/>
              </a:rPr>
              <a:t>Asset vs. deficit approach </a:t>
            </a:r>
            <a:r>
              <a:rPr lang="en-US" altLang="en-US" dirty="0">
                <a:latin typeface="Bookman Old Style" panose="02050604050505020204" pitchFamily="18" charset="0"/>
                <a:ea typeface="Rockwell" panose="02060603020205020403" pitchFamily="18" charset="0"/>
                <a:cs typeface="Rockwell" panose="02060603020205020403" pitchFamily="18" charset="0"/>
              </a:rPr>
              <a:t>literacy foundational skills target varying profiles of ELs, tapping linguistic resources</a:t>
            </a:r>
          </a:p>
          <a:p>
            <a:pPr>
              <a:lnSpc>
                <a:spcPct val="110000"/>
              </a:lnSpc>
              <a:spcBef>
                <a:spcPct val="20000"/>
              </a:spcBef>
              <a:buFont typeface="Wingdings" panose="05000000000000000000" pitchFamily="2" charset="2"/>
              <a:buChar char="Ø"/>
            </a:pPr>
            <a:endParaRPr lang="en-US" altLang="ja-JP" dirty="0">
              <a:latin typeface="Bookman Old Style" panose="02050604050505020204" pitchFamily="18" charset="0"/>
              <a:cs typeface="Rockwell" panose="02060603020205020403" pitchFamily="18" charset="0"/>
            </a:endParaRPr>
          </a:p>
          <a:p>
            <a:pPr>
              <a:lnSpc>
                <a:spcPct val="110000"/>
              </a:lnSpc>
              <a:spcBef>
                <a:spcPct val="20000"/>
              </a:spcBef>
              <a:buFont typeface="Wingdings" panose="05000000000000000000" pitchFamily="2" charset="2"/>
              <a:buChar char="Ø"/>
            </a:pPr>
            <a:r>
              <a:rPr lang="en-US" altLang="ja-JP" dirty="0">
                <a:latin typeface="Bookman Old Style" panose="02050604050505020204" pitchFamily="18" charset="0"/>
                <a:cs typeface="Rockwell" panose="02060603020205020403" pitchFamily="18" charset="0"/>
              </a:rPr>
              <a:t>Focus on teaching </a:t>
            </a:r>
            <a:r>
              <a:rPr lang="en-US" altLang="ja-JP" b="1" dirty="0">
                <a:latin typeface="Bookman Old Style" panose="02050604050505020204" pitchFamily="18" charset="0"/>
                <a:cs typeface="Rockwell" panose="02060603020205020403" pitchFamily="18" charset="0"/>
              </a:rPr>
              <a:t>academic English</a:t>
            </a:r>
          </a:p>
          <a:p>
            <a:pPr algn="r">
              <a:lnSpc>
                <a:spcPct val="110000"/>
              </a:lnSpc>
            </a:pPr>
            <a:endParaRPr lang="en-US" altLang="en-US" dirty="0"/>
          </a:p>
        </p:txBody>
      </p:sp>
      <p:pic>
        <p:nvPicPr>
          <p:cNvPr id="35844" name="Picture 4" descr="A person standing in front of a window&#10;&#10;Description automatically generated">
            <a:extLst>
              <a:ext uri="{FF2B5EF4-FFF2-40B4-BE49-F238E27FC236}">
                <a16:creationId xmlns:a16="http://schemas.microsoft.com/office/drawing/2014/main" id="{1E3E5E38-958A-406C-9E19-22499B5843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51" r="9735" b="-4"/>
          <a:stretch/>
        </p:blipFill>
        <p:spPr bwMode="auto">
          <a:xfrm>
            <a:off x="1285438" y="1116345"/>
            <a:ext cx="2799103" cy="3866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Picture 73">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76" name="Straight Connector 75">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33C3A4-F9EE-4FCF-A088-5CE8C2A2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a:extLst>
              <a:ext uri="{FF2B5EF4-FFF2-40B4-BE49-F238E27FC236}">
                <a16:creationId xmlns:a16="http://schemas.microsoft.com/office/drawing/2014/main" id="{26F74349-E9EA-4E79-9A36-B45A4CB9E70D}"/>
              </a:ext>
            </a:extLst>
          </p:cNvPr>
          <p:cNvSpPr>
            <a:spLocks noGrp="1" noChangeArrowheads="1"/>
          </p:cNvSpPr>
          <p:nvPr>
            <p:ph type="title" idx="4294967295"/>
          </p:nvPr>
        </p:nvSpPr>
        <p:spPr>
          <a:xfrm>
            <a:off x="855835" y="1382913"/>
            <a:ext cx="3173482" cy="4324086"/>
          </a:xfrm>
        </p:spPr>
        <p:txBody>
          <a:bodyPr vert="horz" lIns="91440" tIns="45720" rIns="91440" bIns="45720" rtlCol="0" anchor="ctr">
            <a:normAutofit/>
          </a:bodyPr>
          <a:lstStyle/>
          <a:p>
            <a:r>
              <a:rPr lang="en-US" altLang="en-US" dirty="0"/>
              <a:t>ELD Standards</a:t>
            </a:r>
          </a:p>
        </p:txBody>
      </p:sp>
      <p:cxnSp>
        <p:nvCxnSpPr>
          <p:cNvPr id="82" name="Straight Connector 81">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891" name="Content Placeholder 2">
            <a:extLst>
              <a:ext uri="{FF2B5EF4-FFF2-40B4-BE49-F238E27FC236}">
                <a16:creationId xmlns:a16="http://schemas.microsoft.com/office/drawing/2014/main" id="{18B416B7-790D-42D7-80B6-6CE2A7AFEF82}"/>
              </a:ext>
            </a:extLst>
          </p:cNvPr>
          <p:cNvSpPr>
            <a:spLocks noGrp="1" noChangeArrowheads="1"/>
          </p:cNvSpPr>
          <p:nvPr>
            <p:ph idx="4294967295"/>
          </p:nvPr>
        </p:nvSpPr>
        <p:spPr>
          <a:xfrm>
            <a:off x="5166462" y="0"/>
            <a:ext cx="6169703" cy="7089913"/>
          </a:xfrm>
        </p:spPr>
        <p:txBody>
          <a:bodyPr vert="horz" lIns="91440" tIns="45720" rIns="91440" bIns="45720" rtlCol="0" anchor="ctr">
            <a:normAutofit/>
          </a:bodyPr>
          <a:lstStyle/>
          <a:p>
            <a:pPr marL="0" indent="0" algn="ctr">
              <a:buNone/>
            </a:pPr>
            <a:r>
              <a:rPr lang="en-US" altLang="en-US" dirty="0"/>
              <a:t>Three Critical Principles for Developing Language and Cognition in Academic Contexts</a:t>
            </a:r>
          </a:p>
          <a:p>
            <a:pPr marL="0" indent="0">
              <a:buNone/>
            </a:pPr>
            <a:endParaRPr lang="en-US" altLang="en-US" dirty="0"/>
          </a:p>
          <a:p>
            <a:pPr marL="1485900" lvl="2" indent="-342900">
              <a:buFont typeface="+mj-lt"/>
              <a:buAutoNum type="arabicPeriod"/>
            </a:pPr>
            <a:r>
              <a:rPr lang="en-US" altLang="en-US" sz="2000" dirty="0"/>
              <a:t>Interacting in meaningful ways</a:t>
            </a:r>
          </a:p>
          <a:p>
            <a:pPr marL="1485900" lvl="2" indent="-342900">
              <a:buFont typeface="+mj-lt"/>
              <a:buAutoNum type="arabicPeriod"/>
            </a:pPr>
            <a:r>
              <a:rPr lang="en-US" altLang="en-US" sz="2000" dirty="0"/>
              <a:t>Learning about how English works</a:t>
            </a:r>
          </a:p>
          <a:p>
            <a:pPr marL="1485900" lvl="2" indent="-342900">
              <a:buFont typeface="+mj-lt"/>
              <a:buAutoNum type="arabicPeriod"/>
            </a:pPr>
            <a:r>
              <a:rPr lang="en-US" altLang="en-US" sz="2000" dirty="0"/>
              <a:t>Using foundational literacy skills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B8DDCF5-D95E-469C-BE3C-930A2E65E5BE}"/>
              </a:ext>
            </a:extLst>
          </p:cNvPr>
          <p:cNvSpPr>
            <a:spLocks noGrp="1" noChangeArrowheads="1"/>
          </p:cNvSpPr>
          <p:nvPr>
            <p:ph type="title" idx="4294967295"/>
          </p:nvPr>
        </p:nvSpPr>
        <p:spPr>
          <a:xfrm>
            <a:off x="940905" y="1785144"/>
            <a:ext cx="3273425" cy="2673350"/>
          </a:xfrm>
        </p:spPr>
        <p:txBody>
          <a:bodyPr anchor="t">
            <a:normAutofit/>
          </a:bodyPr>
          <a:lstStyle/>
          <a:p>
            <a:r>
              <a:rPr lang="en-US" altLang="en-US" dirty="0"/>
              <a:t>What about students who took an alternate to the ELPAC- the VCCALPS?</a:t>
            </a:r>
          </a:p>
        </p:txBody>
      </p:sp>
      <p:graphicFrame>
        <p:nvGraphicFramePr>
          <p:cNvPr id="39941" name="Content Placeholder 2">
            <a:extLst>
              <a:ext uri="{FF2B5EF4-FFF2-40B4-BE49-F238E27FC236}">
                <a16:creationId xmlns:a16="http://schemas.microsoft.com/office/drawing/2014/main" id="{19D3552B-240D-47AE-BE58-8D6D74341F5E}"/>
              </a:ext>
            </a:extLst>
          </p:cNvPr>
          <p:cNvGraphicFramePr>
            <a:graphicFrameLocks noGrp="1"/>
          </p:cNvGraphicFramePr>
          <p:nvPr>
            <p:ph idx="4294967295"/>
            <p:extLst>
              <p:ext uri="{D42A27DB-BD31-4B8C-83A1-F6EECF244321}">
                <p14:modId xmlns:p14="http://schemas.microsoft.com/office/powerpoint/2010/main" val="3427580086"/>
              </p:ext>
            </p:extLst>
          </p:nvPr>
        </p:nvGraphicFramePr>
        <p:xfrm>
          <a:off x="5337658"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0963" name="Picture 4" descr="A picture containing person, child, indoor, little&#10;&#10;Description generated with very high confidence">
            <a:extLst>
              <a:ext uri="{FF2B5EF4-FFF2-40B4-BE49-F238E27FC236}">
                <a16:creationId xmlns:a16="http://schemas.microsoft.com/office/drawing/2014/main" id="{CA729598-2339-4F7A-AEBC-A173FC7D0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223"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Footer Placeholder 6">
            <a:extLst>
              <a:ext uri="{FF2B5EF4-FFF2-40B4-BE49-F238E27FC236}">
                <a16:creationId xmlns:a16="http://schemas.microsoft.com/office/drawing/2014/main" id="{1280C4F4-702C-491C-82A0-855A3BBBC1EE}"/>
              </a:ext>
            </a:extLst>
          </p:cNvPr>
          <p:cNvSpPr txBox="1">
            <a:spLocks noGrp="1" noRot="1" noChangeAspect="1" noMove="1" noResize="1" noEditPoints="1" noAdjustHandles="1" noChangeArrowheads="1" noChangeShapeType="1" noTextEdit="1"/>
          </p:cNvSpPr>
          <p:nvPr/>
        </p:nvSpPr>
        <p:spPr bwMode="auto">
          <a:xfrm>
            <a:off x="4976813" y="541338"/>
            <a:ext cx="49736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sp>
        <p:nvSpPr>
          <p:cNvPr id="40965" name="Slide Number Placeholder 7">
            <a:extLst>
              <a:ext uri="{FF2B5EF4-FFF2-40B4-BE49-F238E27FC236}">
                <a16:creationId xmlns:a16="http://schemas.microsoft.com/office/drawing/2014/main" id="{A91DFD11-5416-4AA1-AEA8-C45DF2C94611}"/>
              </a:ext>
            </a:extLst>
          </p:cNvPr>
          <p:cNvSpPr txBox="1">
            <a:spLocks noGrp="1" noRot="1" noChangeAspect="1" noMove="1" noResize="1" noEditPoints="1" noAdjustHandles="1" noChangeArrowheads="1" noChangeShapeType="1" noTextEdit="1"/>
          </p:cNvSpPr>
          <p:nvPr/>
        </p:nvSpPr>
        <p:spPr bwMode="auto">
          <a:xfrm>
            <a:off x="3511550" y="444500"/>
            <a:ext cx="8112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15">
            <a:extLst>
              <a:ext uri="{FF2B5EF4-FFF2-40B4-BE49-F238E27FC236}">
                <a16:creationId xmlns:a16="http://schemas.microsoft.com/office/drawing/2014/main" id="{600EF80B-0391-4082-9AF5-F15B091B4CE9}"/>
              </a:ext>
            </a:extLst>
          </p:cNvPr>
          <p:cNvSpPr>
            <a:spLocks noGrp="1" noRot="1" noChangeAspect="1" noMove="1" noResize="1" noEditPoints="1" noAdjustHandles="1" noChangeArrowheads="1" noChangeShapeType="1" noTextEdit="1"/>
          </p:cNvSpPr>
          <p:nvPr/>
        </p:nvSpPr>
        <p:spPr>
          <a:xfrm>
            <a:off x="0" y="1193800"/>
            <a:ext cx="12192000" cy="5664200"/>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40967" name="Date Placeholder 1">
            <a:extLst>
              <a:ext uri="{FF2B5EF4-FFF2-40B4-BE49-F238E27FC236}">
                <a16:creationId xmlns:a16="http://schemas.microsoft.com/office/drawing/2014/main" id="{6427C6E9-FDF7-4A69-8702-23089299B065}"/>
              </a:ext>
            </a:extLst>
          </p:cNvPr>
          <p:cNvSpPr txBox="1">
            <a:spLocks noGrp="1" noRot="1" noChangeAspect="1" noMove="1" noResize="1" noEditPoints="1" noAdjustHandles="1" noChangeArrowheads="1" noChangeShapeType="1" noTextEdit="1"/>
          </p:cNvSpPr>
          <p:nvPr/>
        </p:nvSpPr>
        <p:spPr bwMode="auto">
          <a:xfrm>
            <a:off x="7723188" y="6007100"/>
            <a:ext cx="35004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cxnSp>
        <p:nvCxnSpPr>
          <p:cNvPr id="20" name="Straight Connector 19">
            <a:extLst>
              <a:ext uri="{FF2B5EF4-FFF2-40B4-BE49-F238E27FC236}">
                <a16:creationId xmlns:a16="http://schemas.microsoft.com/office/drawing/2014/main" id="{D33AC32D-5F44-45F7-A0BD-7C11A86BED57}"/>
              </a:ext>
            </a:extLst>
          </p:cNvPr>
          <p:cNvCxnSpPr>
            <a:cxnSpLocks noGrp="1" noRot="1" noChangeAspect="1" noMove="1" noResize="1" noEditPoints="1" noAdjustHandles="1" noChangeArrowheads="1" noChangeShapeType="1"/>
          </p:cNvCxnSpPr>
          <p:nvPr/>
        </p:nvCxnSpPr>
        <p:spPr>
          <a:xfrm>
            <a:off x="4654550"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0969" name="Title 2">
            <a:extLst>
              <a:ext uri="{FF2B5EF4-FFF2-40B4-BE49-F238E27FC236}">
                <a16:creationId xmlns:a16="http://schemas.microsoft.com/office/drawing/2014/main" id="{9906E6C4-F220-4611-94F1-CEC49C788ED0}"/>
              </a:ext>
            </a:extLst>
          </p:cNvPr>
          <p:cNvSpPr>
            <a:spLocks noGrp="1" noChangeArrowheads="1"/>
          </p:cNvSpPr>
          <p:nvPr>
            <p:ph type="title"/>
          </p:nvPr>
        </p:nvSpPr>
        <p:spPr>
          <a:xfrm>
            <a:off x="1130300" y="1193800"/>
            <a:ext cx="3192463" cy="4699000"/>
          </a:xfrm>
        </p:spPr>
        <p:txBody>
          <a:bodyPr anchor="ctr"/>
          <a:lstStyle/>
          <a:p>
            <a:r>
              <a:rPr lang="en-US" altLang="en-US">
                <a:latin typeface="Bookman Old Style" panose="02050604050505020204" pitchFamily="18" charset="0"/>
              </a:rPr>
              <a:t>Preschool Goals</a:t>
            </a:r>
          </a:p>
        </p:txBody>
      </p:sp>
      <p:sp>
        <p:nvSpPr>
          <p:cNvPr id="2" name="Content Placeholder 1">
            <a:extLst>
              <a:ext uri="{FF2B5EF4-FFF2-40B4-BE49-F238E27FC236}">
                <a16:creationId xmlns:a16="http://schemas.microsoft.com/office/drawing/2014/main" id="{689AC31C-120A-46B2-9C07-02D82A7F5DD4}"/>
              </a:ext>
            </a:extLst>
          </p:cNvPr>
          <p:cNvSpPr>
            <a:spLocks noGrp="1"/>
          </p:cNvSpPr>
          <p:nvPr>
            <p:ph idx="1"/>
          </p:nvPr>
        </p:nvSpPr>
        <p:spPr>
          <a:xfrm>
            <a:off x="4976813" y="1193800"/>
            <a:ext cx="6500812" cy="4699000"/>
          </a:xfrm>
        </p:spPr>
        <p:txBody>
          <a:bodyPr rtlCol="0" anchor="ctr">
            <a:normAutofit/>
          </a:bodyPr>
          <a:lstStyle/>
          <a:p>
            <a:pPr marL="0" indent="0" fontAlgn="auto">
              <a:spcAft>
                <a:spcPts val="0"/>
              </a:spcAft>
              <a:buFont typeface="Arial" panose="020B0604020202020204" pitchFamily="34" charset="0"/>
              <a:buNone/>
              <a:defRPr/>
            </a:pPr>
            <a:r>
              <a:rPr lang="en-US" dirty="0">
                <a:latin typeface="Bookman Old Style" panose="02050604050505020204" pitchFamily="18" charset="0"/>
              </a:rPr>
              <a:t>Foundations in English Language Development:</a:t>
            </a:r>
          </a:p>
          <a:p>
            <a:pPr fontAlgn="auto">
              <a:spcAft>
                <a:spcPts val="0"/>
              </a:spcAft>
              <a:defRPr/>
            </a:pPr>
            <a:r>
              <a:rPr lang="en-US" dirty="0">
                <a:latin typeface="Bookman Old Style" panose="02050604050505020204" pitchFamily="18" charset="0"/>
              </a:rPr>
              <a:t>Listening</a:t>
            </a:r>
          </a:p>
          <a:p>
            <a:pPr fontAlgn="auto">
              <a:spcAft>
                <a:spcPts val="0"/>
              </a:spcAft>
              <a:defRPr/>
            </a:pPr>
            <a:r>
              <a:rPr lang="en-US" dirty="0">
                <a:latin typeface="Bookman Old Style" panose="02050604050505020204" pitchFamily="18" charset="0"/>
              </a:rPr>
              <a:t>Speaking</a:t>
            </a:r>
          </a:p>
          <a:p>
            <a:pPr fontAlgn="auto">
              <a:spcAft>
                <a:spcPts val="0"/>
              </a:spcAft>
              <a:defRPr/>
            </a:pPr>
            <a:r>
              <a:rPr lang="en-US" dirty="0">
                <a:latin typeface="Bookman Old Style" panose="02050604050505020204" pitchFamily="18" charset="0"/>
              </a:rPr>
              <a:t>Reading</a:t>
            </a:r>
          </a:p>
          <a:p>
            <a:pPr fontAlgn="auto">
              <a:spcAft>
                <a:spcPts val="0"/>
              </a:spcAft>
              <a:defRPr/>
            </a:pPr>
            <a:r>
              <a:rPr lang="en-US" dirty="0">
                <a:latin typeface="Bookman Old Style" panose="02050604050505020204" pitchFamily="18" charset="0"/>
              </a:rPr>
              <a:t>Writing</a:t>
            </a:r>
          </a:p>
          <a:p>
            <a:pPr fontAlgn="auto">
              <a:spcAft>
                <a:spcPts val="0"/>
              </a:spcAft>
              <a:defRPr/>
            </a:pP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descr="Image result for standards">
            <a:extLst>
              <a:ext uri="{FF2B5EF4-FFF2-40B4-BE49-F238E27FC236}">
                <a16:creationId xmlns:a16="http://schemas.microsoft.com/office/drawing/2014/main" id="{908510D1-1943-42FF-92E5-D7D37D6A0F9C}"/>
              </a:ext>
            </a:extLst>
          </p:cNvPr>
          <p:cNvPicPr>
            <a:picLocks noChangeAspect="1" noChangeArrowheads="1"/>
          </p:cNvPicPr>
          <p:nvPr/>
        </p:nvPicPr>
        <p:blipFill>
          <a:blip r:embed="rId3">
            <a:alphaModFix amt="29000"/>
            <a:extLst>
              <a:ext uri="{28A0092B-C50C-407E-A947-70E740481C1C}">
                <a14:useLocalDpi xmlns:a14="http://schemas.microsoft.com/office/drawing/2010/main" val="0"/>
              </a:ext>
            </a:extLst>
          </a:blip>
          <a:srcRect/>
          <a:stretch>
            <a:fillRect/>
          </a:stretch>
        </p:blipFill>
        <p:spPr bwMode="auto">
          <a:xfrm>
            <a:off x="-327297" y="-1111993"/>
            <a:ext cx="12592593" cy="7969993"/>
          </a:xfrm>
          <a:prstGeom prst="rect">
            <a:avLst/>
          </a:prstGeom>
          <a:noFill/>
          <a:extLst>
            <a:ext uri="{909E8E84-426E-40DD-AFC4-6F175D3DCCD1}">
              <a14:hiddenFill xmlns:a14="http://schemas.microsoft.com/office/drawing/2010/main">
                <a:solidFill>
                  <a:srgbClr val="FFFFFF"/>
                </a:solidFill>
              </a14:hiddenFill>
            </a:ext>
          </a:extLst>
        </p:spPr>
      </p:pic>
      <p:sp>
        <p:nvSpPr>
          <p:cNvPr id="43010" name="Title 1">
            <a:extLst>
              <a:ext uri="{FF2B5EF4-FFF2-40B4-BE49-F238E27FC236}">
                <a16:creationId xmlns:a16="http://schemas.microsoft.com/office/drawing/2014/main" id="{6CF11082-E2DC-4EE0-8FE0-200E96974FE2}"/>
              </a:ext>
            </a:extLst>
          </p:cNvPr>
          <p:cNvSpPr>
            <a:spLocks noGrp="1" noChangeArrowheads="1"/>
          </p:cNvSpPr>
          <p:nvPr>
            <p:ph type="title" idx="4294967295"/>
          </p:nvPr>
        </p:nvSpPr>
        <p:spPr>
          <a:xfrm>
            <a:off x="2674938" y="0"/>
            <a:ext cx="6588125" cy="939800"/>
          </a:xfrm>
        </p:spPr>
        <p:txBody>
          <a:bodyPr/>
          <a:lstStyle/>
          <a:p>
            <a:pPr algn="ctr"/>
            <a:br>
              <a:rPr lang="en-US" altLang="en-US" sz="2800" dirty="0">
                <a:latin typeface="Bookman Old Style" panose="02050604050505020204" pitchFamily="18" charset="0"/>
              </a:rPr>
            </a:br>
            <a:r>
              <a:rPr lang="en-US" altLang="en-US" sz="2800" dirty="0">
                <a:latin typeface="Bookman Old Style" panose="02050604050505020204" pitchFamily="18" charset="0"/>
              </a:rPr>
              <a:t>Correlations</a:t>
            </a:r>
          </a:p>
        </p:txBody>
      </p:sp>
      <p:sp>
        <p:nvSpPr>
          <p:cNvPr id="3" name="Content Placeholder 2">
            <a:extLst>
              <a:ext uri="{FF2B5EF4-FFF2-40B4-BE49-F238E27FC236}">
                <a16:creationId xmlns:a16="http://schemas.microsoft.com/office/drawing/2014/main" id="{F682AE2E-7BA8-4137-9025-26DD7AFF755B}"/>
              </a:ext>
            </a:extLst>
          </p:cNvPr>
          <p:cNvSpPr>
            <a:spLocks noGrp="1"/>
          </p:cNvSpPr>
          <p:nvPr>
            <p:ph sz="half" idx="4294967295"/>
          </p:nvPr>
        </p:nvSpPr>
        <p:spPr>
          <a:xfrm>
            <a:off x="354957" y="1308342"/>
            <a:ext cx="5741043" cy="2693504"/>
          </a:xfrm>
        </p:spPr>
        <p:txBody>
          <a:bodyPr rtlCol="0">
            <a:normAutofit/>
          </a:bodyPr>
          <a:lstStyle/>
          <a:p>
            <a:pPr marL="0" indent="0" fontAlgn="auto">
              <a:spcAft>
                <a:spcPts val="0"/>
              </a:spcAft>
              <a:buFont typeface="Arial" panose="020B0604020202020204" pitchFamily="34" charset="0"/>
              <a:buNone/>
              <a:defRPr/>
            </a:pPr>
            <a:r>
              <a:rPr lang="en-US" sz="1400" b="1" dirty="0"/>
              <a:t>Mode of Communication	Common Core Domain </a:t>
            </a:r>
            <a:endParaRPr lang="en-US" sz="1400" dirty="0"/>
          </a:p>
          <a:p>
            <a:pPr marL="0" indent="0" fontAlgn="auto">
              <a:spcAft>
                <a:spcPts val="0"/>
              </a:spcAft>
              <a:buFont typeface="Arial" panose="020B0604020202020204" pitchFamily="34" charset="0"/>
              <a:buNone/>
              <a:defRPr/>
            </a:pPr>
            <a:r>
              <a:rPr lang="en-US" sz="1400" dirty="0"/>
              <a:t>Listening + Speaking		Collaborative</a:t>
            </a:r>
          </a:p>
          <a:p>
            <a:pPr marL="0" indent="0" fontAlgn="auto">
              <a:spcAft>
                <a:spcPts val="0"/>
              </a:spcAft>
              <a:buFont typeface="Arial" panose="020B0604020202020204" pitchFamily="34" charset="0"/>
              <a:buNone/>
              <a:defRPr/>
            </a:pPr>
            <a:r>
              <a:rPr lang="en-US" sz="1400" dirty="0"/>
              <a:t>Reading + Listening		Interpretive</a:t>
            </a:r>
          </a:p>
          <a:p>
            <a:pPr marL="0" indent="0" fontAlgn="auto">
              <a:spcAft>
                <a:spcPts val="0"/>
              </a:spcAft>
              <a:buFont typeface="Arial" panose="020B0604020202020204" pitchFamily="34" charset="0"/>
              <a:buNone/>
              <a:defRPr/>
            </a:pPr>
            <a:r>
              <a:rPr lang="en-US" sz="1400" dirty="0"/>
              <a:t>Speaking + Writing		Productive</a:t>
            </a:r>
          </a:p>
          <a:p>
            <a:pPr fontAlgn="auto">
              <a:spcAft>
                <a:spcPts val="0"/>
              </a:spcAft>
              <a:defRPr/>
            </a:pPr>
            <a:r>
              <a:rPr lang="en-US" b="1" dirty="0">
                <a:highlight>
                  <a:srgbClr val="FFFF00"/>
                </a:highlight>
              </a:rPr>
              <a:t> </a:t>
            </a:r>
            <a:endParaRPr lang="en-US" dirty="0">
              <a:highlight>
                <a:srgbClr val="FFFF00"/>
              </a:highlight>
            </a:endParaRPr>
          </a:p>
        </p:txBody>
      </p:sp>
      <p:sp>
        <p:nvSpPr>
          <p:cNvPr id="43012" name="Content Placeholder 3">
            <a:extLst>
              <a:ext uri="{FF2B5EF4-FFF2-40B4-BE49-F238E27FC236}">
                <a16:creationId xmlns:a16="http://schemas.microsoft.com/office/drawing/2014/main" id="{C5A5DA9B-E8B0-40DE-9139-484BDFD3AC47}"/>
              </a:ext>
            </a:extLst>
          </p:cNvPr>
          <p:cNvSpPr>
            <a:spLocks noGrp="1" noChangeArrowheads="1"/>
          </p:cNvSpPr>
          <p:nvPr>
            <p:ph sz="half" idx="4294967295"/>
          </p:nvPr>
        </p:nvSpPr>
        <p:spPr>
          <a:xfrm>
            <a:off x="6416215" y="1308342"/>
            <a:ext cx="5513387" cy="2693988"/>
          </a:xfrm>
        </p:spPr>
        <p:txBody>
          <a:bodyPr/>
          <a:lstStyle/>
          <a:p>
            <a:pPr marL="0" indent="0">
              <a:buFont typeface="Arial" panose="020B0604020202020204" pitchFamily="34" charset="0"/>
              <a:buNone/>
            </a:pPr>
            <a:r>
              <a:rPr lang="en-US" altLang="en-US" sz="1400" b="1" dirty="0"/>
              <a:t>ELPAC Performance Level		EL Proficiency Level</a:t>
            </a:r>
            <a:endParaRPr lang="en-US" altLang="en-US" sz="1400" dirty="0"/>
          </a:p>
          <a:p>
            <a:pPr marL="0" indent="0">
              <a:buFont typeface="Arial" panose="020B0604020202020204" pitchFamily="34" charset="0"/>
              <a:buNone/>
            </a:pPr>
            <a:r>
              <a:rPr lang="en-US" altLang="en-US" sz="1400" dirty="0"/>
              <a:t>Minimally Developed			Emerging	</a:t>
            </a:r>
          </a:p>
          <a:p>
            <a:pPr marL="0" indent="0">
              <a:buFont typeface="Arial" panose="020B0604020202020204" pitchFamily="34" charset="0"/>
              <a:buNone/>
            </a:pPr>
            <a:r>
              <a:rPr lang="en-US" altLang="en-US" sz="1400" dirty="0"/>
              <a:t>Somewhat/Moderately Developed		Expanding</a:t>
            </a:r>
          </a:p>
          <a:p>
            <a:pPr marL="0" indent="0">
              <a:buFont typeface="Arial" panose="020B0604020202020204" pitchFamily="34" charset="0"/>
              <a:buNone/>
            </a:pPr>
            <a:r>
              <a:rPr lang="en-US" altLang="en-US" sz="1400" dirty="0"/>
              <a:t>Well Developed			Bridging</a:t>
            </a:r>
          </a:p>
          <a:p>
            <a:pPr marL="0" indent="0">
              <a:buFont typeface="Arial" panose="020B0604020202020204" pitchFamily="34" charset="0"/>
              <a:buNone/>
            </a:pPr>
            <a:endParaRPr lang="en-US" altLang="en-US" sz="1400" dirty="0">
              <a:latin typeface="Calibri" panose="020F0502020204030204" pitchFamily="34" charset="0"/>
            </a:endParaRPr>
          </a:p>
        </p:txBody>
      </p:sp>
      <p:sp>
        <p:nvSpPr>
          <p:cNvPr id="5" name="Arrow: Right 4">
            <a:extLst>
              <a:ext uri="{FF2B5EF4-FFF2-40B4-BE49-F238E27FC236}">
                <a16:creationId xmlns:a16="http://schemas.microsoft.com/office/drawing/2014/main" id="{2F8DDE50-1F2A-4D6D-A17B-BAD056CEDB9E}"/>
              </a:ext>
            </a:extLst>
          </p:cNvPr>
          <p:cNvSpPr/>
          <p:nvPr/>
        </p:nvSpPr>
        <p:spPr>
          <a:xfrm>
            <a:off x="2218552" y="1684208"/>
            <a:ext cx="825907" cy="51791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Arrow: Right 5">
            <a:extLst>
              <a:ext uri="{FF2B5EF4-FFF2-40B4-BE49-F238E27FC236}">
                <a16:creationId xmlns:a16="http://schemas.microsoft.com/office/drawing/2014/main" id="{B4676F8C-F4E7-4BEC-BEEA-212EB9BE00B9}"/>
              </a:ext>
            </a:extLst>
          </p:cNvPr>
          <p:cNvSpPr/>
          <p:nvPr/>
        </p:nvSpPr>
        <p:spPr>
          <a:xfrm>
            <a:off x="8960449" y="1645195"/>
            <a:ext cx="814233" cy="51791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Rectangle 1">
            <a:extLst>
              <a:ext uri="{FF2B5EF4-FFF2-40B4-BE49-F238E27FC236}">
                <a16:creationId xmlns:a16="http://schemas.microsoft.com/office/drawing/2014/main" id="{67D49E45-CA2A-4F44-9430-8282DFED2D2C}"/>
              </a:ext>
            </a:extLst>
          </p:cNvPr>
          <p:cNvSpPr/>
          <p:nvPr/>
        </p:nvSpPr>
        <p:spPr>
          <a:xfrm>
            <a:off x="262398" y="1308342"/>
            <a:ext cx="5095415" cy="17875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C7409A-9B8C-4D61-ADB4-CF350D57A7AD}"/>
              </a:ext>
            </a:extLst>
          </p:cNvPr>
          <p:cNvSpPr/>
          <p:nvPr/>
        </p:nvSpPr>
        <p:spPr>
          <a:xfrm>
            <a:off x="6248400" y="1308341"/>
            <a:ext cx="5833602" cy="17875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047562-9B8B-49BB-98DD-A7E3E55BC936}"/>
              </a:ext>
            </a:extLst>
          </p:cNvPr>
          <p:cNvSpPr>
            <a:spLocks noGrp="1"/>
          </p:cNvSpPr>
          <p:nvPr>
            <p:ph type="title"/>
          </p:nvPr>
        </p:nvSpPr>
        <p:spPr>
          <a:xfrm>
            <a:off x="1392238" y="1150938"/>
            <a:ext cx="3773487" cy="1038225"/>
          </a:xfrm>
        </p:spPr>
        <p:txBody>
          <a:bodyPr rtlCol="0">
            <a:normAutofit fontScale="90000"/>
          </a:bodyPr>
          <a:lstStyle/>
          <a:p>
            <a:pPr algn="ctr" fontAlgn="auto">
              <a:spcAft>
                <a:spcPts val="0"/>
              </a:spcAft>
              <a:defRPr/>
            </a:pPr>
            <a:r>
              <a:rPr lang="en-US" dirty="0">
                <a:latin typeface="Bookman Old Style" panose="02050604050505020204" pitchFamily="18" charset="0"/>
              </a:rPr>
              <a:t>Resource for the IEP Team</a:t>
            </a:r>
            <a:br>
              <a:rPr lang="en-US" dirty="0"/>
            </a:br>
            <a:endParaRPr lang="en-US" dirty="0"/>
          </a:p>
        </p:txBody>
      </p:sp>
      <p:sp>
        <p:nvSpPr>
          <p:cNvPr id="45059" name="Content Placeholder 8">
            <a:extLst>
              <a:ext uri="{FF2B5EF4-FFF2-40B4-BE49-F238E27FC236}">
                <a16:creationId xmlns:a16="http://schemas.microsoft.com/office/drawing/2014/main" id="{7092306E-BDB9-4955-A322-D0E79A4BE1B1}"/>
              </a:ext>
            </a:extLst>
          </p:cNvPr>
          <p:cNvSpPr>
            <a:spLocks noGrp="1" noChangeArrowheads="1"/>
          </p:cNvSpPr>
          <p:nvPr>
            <p:ph sz="half" idx="1"/>
          </p:nvPr>
        </p:nvSpPr>
        <p:spPr>
          <a:xfrm>
            <a:off x="2079625" y="2017713"/>
            <a:ext cx="2781300" cy="1608137"/>
          </a:xfrm>
        </p:spPr>
        <p:txBody>
          <a:bodyPr/>
          <a:lstStyle/>
          <a:p>
            <a:pPr marL="0" indent="0">
              <a:buFont typeface="Arial" panose="020B0604020202020204" pitchFamily="34" charset="0"/>
              <a:buNone/>
            </a:pPr>
            <a:r>
              <a:rPr lang="en-US" altLang="en-US" dirty="0">
                <a:latin typeface="Bookman Old Style" panose="02050604050505020204" pitchFamily="18" charset="0"/>
              </a:rPr>
              <a:t>Using the ELPAC levels to help write linguistically appropriate goals</a:t>
            </a:r>
          </a:p>
        </p:txBody>
      </p:sp>
      <p:sp>
        <p:nvSpPr>
          <p:cNvPr id="45060" name="Content Placeholder 3">
            <a:extLst>
              <a:ext uri="{FF2B5EF4-FFF2-40B4-BE49-F238E27FC236}">
                <a16:creationId xmlns:a16="http://schemas.microsoft.com/office/drawing/2014/main" id="{733B3931-9839-43B1-B418-2F6EDBF66995}"/>
              </a:ext>
            </a:extLst>
          </p:cNvPr>
          <p:cNvSpPr>
            <a:spLocks noGrp="1" noChangeArrowheads="1"/>
          </p:cNvSpPr>
          <p:nvPr>
            <p:ph sz="half" idx="2"/>
          </p:nvPr>
        </p:nvSpPr>
        <p:spPr>
          <a:xfrm>
            <a:off x="6454775" y="2017713"/>
            <a:ext cx="4603750" cy="3441700"/>
          </a:xfrm>
        </p:spPr>
        <p:txBody>
          <a:bodyPr/>
          <a:lstStyle/>
          <a:p>
            <a:endParaRPr lang="en-US" altLang="en-US"/>
          </a:p>
        </p:txBody>
      </p:sp>
      <p:pic>
        <p:nvPicPr>
          <p:cNvPr id="45061" name="Picture 2">
            <a:extLst>
              <a:ext uri="{FF2B5EF4-FFF2-40B4-BE49-F238E27FC236}">
                <a16:creationId xmlns:a16="http://schemas.microsoft.com/office/drawing/2014/main" id="{A8679880-43FB-4467-8877-43E3EFE8D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55563"/>
            <a:ext cx="6135687" cy="68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8" name="Picture 3">
            <a:extLst>
              <a:ext uri="{FF2B5EF4-FFF2-40B4-BE49-F238E27FC236}">
                <a16:creationId xmlns:a16="http://schemas.microsoft.com/office/drawing/2014/main" id="{BA780363-724F-4C58-86FC-37F59B93BE30}"/>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2669"/>
          <a:stretch/>
        </p:blipFill>
        <p:spPr bwMode="auto">
          <a:xfrm>
            <a:off x="305" y="-175836"/>
            <a:ext cx="12191695"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79" name="Rectangle 7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7106" name="Title 1">
            <a:extLst>
              <a:ext uri="{FF2B5EF4-FFF2-40B4-BE49-F238E27FC236}">
                <a16:creationId xmlns:a16="http://schemas.microsoft.com/office/drawing/2014/main" id="{F9B17938-05CB-4AE0-B09C-E04C225FA3AE}"/>
              </a:ext>
            </a:extLst>
          </p:cNvPr>
          <p:cNvSpPr>
            <a:spLocks noGrp="1" noChangeArrowheads="1"/>
          </p:cNvSpPr>
          <p:nvPr>
            <p:ph type="title"/>
          </p:nvPr>
        </p:nvSpPr>
        <p:spPr>
          <a:xfrm>
            <a:off x="1130271" y="1193800"/>
            <a:ext cx="3193050" cy="4699000"/>
          </a:xfrm>
        </p:spPr>
        <p:txBody>
          <a:bodyPr anchor="ctr">
            <a:normAutofit/>
          </a:bodyPr>
          <a:lstStyle/>
          <a:p>
            <a:r>
              <a:rPr lang="en-US" altLang="en-US"/>
              <a:t>ELD/ELA Correlations Activity</a:t>
            </a:r>
          </a:p>
        </p:txBody>
      </p:sp>
      <p:cxnSp>
        <p:nvCxnSpPr>
          <p:cNvPr id="81" name="Straight Connector 8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70C710-64F9-4C05-B928-B4DC22F318DD}"/>
              </a:ext>
            </a:extLst>
          </p:cNvPr>
          <p:cNvSpPr>
            <a:spLocks noGrp="1"/>
          </p:cNvSpPr>
          <p:nvPr>
            <p:ph idx="1"/>
          </p:nvPr>
        </p:nvSpPr>
        <p:spPr>
          <a:xfrm>
            <a:off x="4976636" y="1193800"/>
            <a:ext cx="6085091" cy="4699000"/>
          </a:xfrm>
        </p:spPr>
        <p:txBody>
          <a:bodyPr rtlCol="0" anchor="ctr">
            <a:normAutofit/>
          </a:bodyPr>
          <a:lstStyle/>
          <a:p>
            <a:pPr fontAlgn="auto">
              <a:spcAft>
                <a:spcPts val="0"/>
              </a:spcAft>
              <a:defRPr/>
            </a:pPr>
            <a:r>
              <a:rPr lang="en-US" sz="2800" dirty="0"/>
              <a:t>Work in groups of 2-3</a:t>
            </a:r>
          </a:p>
          <a:p>
            <a:pPr fontAlgn="auto">
              <a:spcAft>
                <a:spcPts val="0"/>
              </a:spcAft>
              <a:defRPr/>
            </a:pPr>
            <a:r>
              <a:rPr lang="en-US" sz="2800" dirty="0"/>
              <a:t>Refer to graphic organizer </a:t>
            </a:r>
          </a:p>
          <a:p>
            <a:pPr fontAlgn="auto">
              <a:spcAft>
                <a:spcPts val="0"/>
              </a:spcAft>
              <a:defRPr/>
            </a:pPr>
            <a:r>
              <a:rPr lang="en-US" sz="2800" dirty="0"/>
              <a:t>Using SIRAS </a:t>
            </a:r>
            <a:r>
              <a:rPr lang="en-US" sz="2800" dirty="0" err="1"/>
              <a:t>GoalWizard</a:t>
            </a:r>
            <a:r>
              <a:rPr lang="en-US" sz="2800" dirty="0"/>
              <a:t> or your IEP Goals resources</a:t>
            </a:r>
          </a:p>
          <a:p>
            <a:pPr marL="0" indent="0" fontAlgn="auto">
              <a:spcAft>
                <a:spcPts val="0"/>
              </a:spcAft>
              <a:buFont typeface="Arial" panose="020B0604020202020204" pitchFamily="34" charset="0"/>
              <a:buNone/>
              <a:defRPr/>
            </a:pPr>
            <a:endParaRPr lang="en-US" dirty="0"/>
          </a:p>
        </p:txBody>
      </p:sp>
      <p:sp>
        <p:nvSpPr>
          <p:cNvPr id="8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Placeholder 5">
            <a:extLst>
              <a:ext uri="{FF2B5EF4-FFF2-40B4-BE49-F238E27FC236}">
                <a16:creationId xmlns:a16="http://schemas.microsoft.com/office/drawing/2014/main" id="{649C357A-7620-4451-8E16-0C05A5CA00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43488" y="873125"/>
            <a:ext cx="6013450" cy="4510088"/>
          </a:xfrm>
        </p:spPr>
      </p:pic>
      <p:sp>
        <p:nvSpPr>
          <p:cNvPr id="3" name="Content Placeholder 2">
            <a:extLst>
              <a:ext uri="{FF2B5EF4-FFF2-40B4-BE49-F238E27FC236}">
                <a16:creationId xmlns:a16="http://schemas.microsoft.com/office/drawing/2014/main" id="{9A5C0C95-1EA8-4F20-A810-749BF0EE7BDD}"/>
              </a:ext>
            </a:extLst>
          </p:cNvPr>
          <p:cNvSpPr>
            <a:spLocks noGrp="1" noChangeArrowheads="1"/>
          </p:cNvSpPr>
          <p:nvPr>
            <p:ph type="body" sz="half" idx="2"/>
          </p:nvPr>
        </p:nvSpPr>
        <p:spPr>
          <a:xfrm>
            <a:off x="1493769" y="873125"/>
            <a:ext cx="3184525" cy="2249487"/>
          </a:xfrm>
        </p:spPr>
        <p:txBody>
          <a:bodyPr/>
          <a:lstStyle/>
          <a:p>
            <a:endParaRPr lang="en-US" altLang="en-US" dirty="0">
              <a:latin typeface="Bookman Old Style" panose="02050604050505020204" pitchFamily="18" charset="0"/>
            </a:endParaRPr>
          </a:p>
          <a:p>
            <a:r>
              <a:rPr lang="en-US" altLang="en-US" sz="2000" dirty="0">
                <a:latin typeface="Bookman Old Style" panose="02050604050505020204" pitchFamily="18" charset="0"/>
              </a:rPr>
              <a:t>How might an EL expert assist with developing linguistically appropriate goals?</a:t>
            </a: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E94E3B-CFA4-455A-9673-F46D27D1FD2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F71B8AF-24E1-4CE5-BB2F-6872EEC22ED8}"/>
              </a:ext>
            </a:extLst>
          </p:cNvPr>
          <p:cNvSpPr>
            <a:spLocks noGrp="1" noRot="1" noChangeAspect="1" noMove="1" noResize="1" noEditPoints="1" noAdjustHandles="1" noChangeArrowheads="1" noChangeShapeType="1" noTextEdit="1"/>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4" name="Straight Connector 13">
            <a:extLst>
              <a:ext uri="{FF2B5EF4-FFF2-40B4-BE49-F238E27FC236}">
                <a16:creationId xmlns:a16="http://schemas.microsoft.com/office/drawing/2014/main" id="{6EC9DAD0-4276-4BDF-80D8-C985DFED0EC7}"/>
              </a:ext>
            </a:extLst>
          </p:cNvPr>
          <p:cNvCxnSpPr>
            <a:cxnSpLocks noGrp="1" noRot="1" noChangeAspect="1" noMove="1" noResize="1" noEditPoints="1" noAdjustHandles="1" noChangeArrowheads="1" noChangeShapeType="1"/>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3E6928-1881-40F9-942A-64C25008A355}"/>
              </a:ext>
            </a:extLst>
          </p:cNvPr>
          <p:cNvCxnSpPr>
            <a:cxnSpLocks noGrp="1" noRot="1" noChangeAspect="1" noMove="1" noResize="1" noEditPoints="1" noAdjustHandles="1" noChangeArrowheads="1" noChangeShapeType="1"/>
          </p:cNvCxnSpPr>
          <p:nvPr/>
        </p:nvCxnSpPr>
        <p:spPr>
          <a:xfrm>
            <a:off x="1450975" y="2146300"/>
            <a:ext cx="327342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Title 1">
            <a:extLst>
              <a:ext uri="{FF2B5EF4-FFF2-40B4-BE49-F238E27FC236}">
                <a16:creationId xmlns:a16="http://schemas.microsoft.com/office/drawing/2014/main" id="{9EE85D1E-6AE6-45FB-8F62-424732BE3A39}"/>
              </a:ext>
            </a:extLst>
          </p:cNvPr>
          <p:cNvSpPr txBox="1">
            <a:spLocks noGrp="1" noRot="1" noChangeAspect="1" noMove="1" noResize="1" noEditPoints="1" noAdjustHandles="1" noChangeArrowheads="1" noChangeShapeType="1" noTextEdit="1"/>
          </p:cNvSpPr>
          <p:nvPr/>
        </p:nvSpPr>
        <p:spPr>
          <a:xfrm>
            <a:off x="1450975" y="3122613"/>
            <a:ext cx="3530600" cy="1049337"/>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fontAlgn="auto">
              <a:spcAft>
                <a:spcPts val="0"/>
              </a:spcAft>
              <a:defRPr/>
            </a:pPr>
            <a:endParaRPr lang="en-US" dirty="0"/>
          </a:p>
        </p:txBody>
      </p:sp>
      <p:pic>
        <p:nvPicPr>
          <p:cNvPr id="49159" name="Picture 19">
            <a:extLst>
              <a:ext uri="{FF2B5EF4-FFF2-40B4-BE49-F238E27FC236}">
                <a16:creationId xmlns:a16="http://schemas.microsoft.com/office/drawing/2014/main" id="{5D0C6B3F-2D17-4359-A34B-51A754A5493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2769" b="-2769"/>
          <a:stretch>
            <a:fillRect/>
          </a:stretch>
        </p:blipFill>
        <p:spPr bwMode="auto">
          <a:xfrm>
            <a:off x="0" y="6135688"/>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itle 2">
            <a:extLst>
              <a:ext uri="{FF2B5EF4-FFF2-40B4-BE49-F238E27FC236}">
                <a16:creationId xmlns:a16="http://schemas.microsoft.com/office/drawing/2014/main" id="{6D7DB7C9-6EF3-4F8A-A521-CC087CF2BAEA}"/>
              </a:ext>
            </a:extLst>
          </p:cNvPr>
          <p:cNvSpPr>
            <a:spLocks noGrp="1" noChangeArrowheads="1"/>
          </p:cNvSpPr>
          <p:nvPr>
            <p:ph type="title"/>
          </p:nvPr>
        </p:nvSpPr>
        <p:spPr>
          <a:xfrm>
            <a:off x="1450975" y="2303463"/>
            <a:ext cx="3273425" cy="2673350"/>
          </a:xfrm>
        </p:spPr>
        <p:txBody>
          <a:bodyPr anchor="t"/>
          <a:lstStyle/>
          <a:p>
            <a:r>
              <a:rPr lang="en-US" altLang="en-US">
                <a:latin typeface="Bookman Old Style" panose="02050604050505020204" pitchFamily="18" charset="0"/>
              </a:rPr>
              <a:t>Present Levels of Performance</a:t>
            </a:r>
          </a:p>
        </p:txBody>
      </p:sp>
      <p:graphicFrame>
        <p:nvGraphicFramePr>
          <p:cNvPr id="5" name="Content Placeholder 1">
            <a:extLst>
              <a:ext uri="{FF2B5EF4-FFF2-40B4-BE49-F238E27FC236}">
                <a16:creationId xmlns:a16="http://schemas.microsoft.com/office/drawing/2014/main" id="{6E13D3EE-0752-4E94-888F-29CAB5892367}"/>
              </a:ext>
            </a:extLst>
          </p:cNvPr>
          <p:cNvGraphicFramePr>
            <a:graphicFrameLocks noGrp="1"/>
          </p:cNvGraphicFramePr>
          <p:nvPr>
            <p:ph idx="1"/>
          </p:nvPr>
        </p:nvGraphicFramePr>
        <p:xfrm>
          <a:off x="4981737" y="466180"/>
          <a:ext cx="6073613" cy="56664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75" name="Straight Connector 74">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233C3A4-F9EE-4FCF-A088-5CE8C2A2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79" name="Rectangle 7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2">
            <a:extLst>
              <a:ext uri="{FF2B5EF4-FFF2-40B4-BE49-F238E27FC236}">
                <a16:creationId xmlns:a16="http://schemas.microsoft.com/office/drawing/2014/main" id="{C49AED9A-E7EF-4E5B-8AF4-820477644345}"/>
              </a:ext>
            </a:extLst>
          </p:cNvPr>
          <p:cNvSpPr>
            <a:spLocks noGrp="1" noChangeArrowheads="1"/>
          </p:cNvSpPr>
          <p:nvPr>
            <p:ph type="title" idx="4294967295"/>
          </p:nvPr>
        </p:nvSpPr>
        <p:spPr>
          <a:xfrm>
            <a:off x="849683" y="1240076"/>
            <a:ext cx="2727813" cy="4584527"/>
          </a:xfrm>
        </p:spPr>
        <p:txBody>
          <a:bodyPr vert="horz" lIns="91440" tIns="45720" rIns="91440" bIns="45720" rtlCol="0" anchor="t">
            <a:normAutofit/>
          </a:bodyPr>
          <a:lstStyle/>
          <a:p>
            <a:r>
              <a:rPr lang="en-US" altLang="en-US">
                <a:solidFill>
                  <a:srgbClr val="FFFFFF"/>
                </a:solidFill>
              </a:rPr>
              <a:t>Why is it important to talk about English Learners? </a:t>
            </a:r>
          </a:p>
        </p:txBody>
      </p:sp>
      <p:sp>
        <p:nvSpPr>
          <p:cNvPr id="2" name="Content Placeholder 1">
            <a:extLst>
              <a:ext uri="{FF2B5EF4-FFF2-40B4-BE49-F238E27FC236}">
                <a16:creationId xmlns:a16="http://schemas.microsoft.com/office/drawing/2014/main" id="{8DFEB9B8-971B-415B-A235-75CF6F7A6F9F}"/>
              </a:ext>
            </a:extLst>
          </p:cNvPr>
          <p:cNvSpPr>
            <a:spLocks noGrp="1"/>
          </p:cNvSpPr>
          <p:nvPr>
            <p:ph idx="4294967295"/>
          </p:nvPr>
        </p:nvSpPr>
        <p:spPr>
          <a:xfrm>
            <a:off x="4705594" y="1240077"/>
            <a:ext cx="7035832" cy="4916465"/>
          </a:xfrm>
        </p:spPr>
        <p:txBody>
          <a:bodyPr vert="horz" lIns="91440" tIns="45720" rIns="91440" bIns="45720" rtlCol="0" anchor="t">
            <a:normAutofit/>
          </a:bodyPr>
          <a:lstStyle/>
          <a:p>
            <a:pPr fontAlgn="auto">
              <a:lnSpc>
                <a:spcPct val="110000"/>
              </a:lnSpc>
              <a:spcAft>
                <a:spcPts val="0"/>
              </a:spcAft>
              <a:defRPr/>
            </a:pPr>
            <a:r>
              <a:rPr lang="en-US" sz="1800" b="1" dirty="0"/>
              <a:t>A Moral &amp; Legal Obligation</a:t>
            </a:r>
          </a:p>
          <a:p>
            <a:pPr lvl="1" fontAlgn="auto">
              <a:lnSpc>
                <a:spcPct val="110000"/>
              </a:lnSpc>
              <a:spcAft>
                <a:spcPts val="0"/>
              </a:spcAft>
              <a:defRPr/>
            </a:pPr>
            <a:r>
              <a:rPr lang="en-US" dirty="0"/>
              <a:t>Individuals with Disabilities Education Act 2004 (IDEA)</a:t>
            </a:r>
            <a:endParaRPr lang="en-US" b="1" dirty="0"/>
          </a:p>
          <a:p>
            <a:pPr fontAlgn="auto">
              <a:lnSpc>
                <a:spcPct val="110000"/>
              </a:lnSpc>
              <a:spcAft>
                <a:spcPts val="0"/>
              </a:spcAft>
              <a:defRPr/>
            </a:pPr>
            <a:r>
              <a:rPr lang="en-US" sz="1800" b="1" dirty="0"/>
              <a:t>Preventing Disproportionality</a:t>
            </a:r>
            <a:r>
              <a:rPr lang="en-US" sz="1800" dirty="0"/>
              <a:t> </a:t>
            </a:r>
          </a:p>
          <a:p>
            <a:pPr lvl="1" fontAlgn="auto">
              <a:lnSpc>
                <a:spcPct val="110000"/>
              </a:lnSpc>
              <a:spcAft>
                <a:spcPts val="0"/>
              </a:spcAft>
              <a:defRPr/>
            </a:pPr>
            <a:r>
              <a:rPr lang="en-US" dirty="0"/>
              <a:t>In 2017-2018, English learners constituted 20% of all students in CA schools and English learners with disabilities 30% of students with disabilities.</a:t>
            </a:r>
          </a:p>
          <a:p>
            <a:pPr lvl="1" fontAlgn="auto">
              <a:lnSpc>
                <a:spcPct val="110000"/>
              </a:lnSpc>
              <a:spcAft>
                <a:spcPts val="0"/>
              </a:spcAft>
              <a:defRPr/>
            </a:pPr>
            <a:r>
              <a:rPr lang="en-US" dirty="0"/>
              <a:t>In 2017-2018, English learners constituted 22% of all students in Ventura county and constituted 26% of all students with disabilities in Ventura County (12/1/17 CASEMIS).</a:t>
            </a:r>
          </a:p>
          <a:p>
            <a:pPr fontAlgn="auto">
              <a:lnSpc>
                <a:spcPct val="110000"/>
              </a:lnSpc>
              <a:spcAft>
                <a:spcPts val="0"/>
              </a:spcAft>
              <a:defRPr/>
            </a:pPr>
            <a:r>
              <a:rPr lang="en-US" sz="1800" b="1" dirty="0"/>
              <a:t>Most “at-risk” learner subgroup</a:t>
            </a:r>
          </a:p>
          <a:p>
            <a:pPr marL="0" indent="0" fontAlgn="auto">
              <a:lnSpc>
                <a:spcPct val="110000"/>
              </a:lnSpc>
              <a:spcAft>
                <a:spcPts val="0"/>
              </a:spcAft>
              <a:buNone/>
              <a:defRPr/>
            </a:pPr>
            <a:br>
              <a:rPr lang="en-US" sz="1500" dirty="0"/>
            </a:br>
            <a:endParaRPr lang="en-US" sz="1500" dirty="0"/>
          </a:p>
          <a:p>
            <a:pPr fontAlgn="auto">
              <a:lnSpc>
                <a:spcPct val="110000"/>
              </a:lnSpc>
              <a:spcAft>
                <a:spcPts val="0"/>
              </a:spcAft>
              <a:defRPr/>
            </a:pP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77980C74-AF2A-4450-847A-E743B22A26C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1">
            <a:extLst>
              <a:ext uri="{FF2B5EF4-FFF2-40B4-BE49-F238E27FC236}">
                <a16:creationId xmlns:a16="http://schemas.microsoft.com/office/drawing/2014/main" id="{698C92D5-DA82-49A4-B257-78C3125FA231}"/>
              </a:ext>
            </a:extLst>
          </p:cNvPr>
          <p:cNvSpPr>
            <a:spLocks noGrp="1" noRot="1" noChangeAspect="1" noMove="1" noResize="1" noEditPoints="1" noAdjustHandles="1" noChangeArrowheads="1" noChangeShapeType="1" noTextEdit="1"/>
          </p:cNvSpPr>
          <p:nvPr/>
        </p:nvSpPr>
        <p:spPr>
          <a:xfrm>
            <a:off x="0" y="2019300"/>
            <a:ext cx="12192000" cy="483870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0" name="Straight Connector 13">
            <a:extLst>
              <a:ext uri="{FF2B5EF4-FFF2-40B4-BE49-F238E27FC236}">
                <a16:creationId xmlns:a16="http://schemas.microsoft.com/office/drawing/2014/main" id="{E9CE1AD2-68C8-4D23-BCA6-A6714F325DAF}"/>
              </a:ext>
            </a:extLst>
          </p:cNvPr>
          <p:cNvCxnSpPr>
            <a:cxnSpLocks noGrp="1" noRot="1" noChangeAspect="1" noMove="1" noResize="1" noEditPoints="1" noAdjustHandles="1" noChangeArrowheads="1" noChangeShapeType="1"/>
          </p:cNvCxnSpPr>
          <p:nvPr/>
        </p:nvCxnSpPr>
        <p:spPr>
          <a:xfrm>
            <a:off x="1130300" y="1997075"/>
            <a:ext cx="96043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1205" name="Title 1">
            <a:extLst>
              <a:ext uri="{FF2B5EF4-FFF2-40B4-BE49-F238E27FC236}">
                <a16:creationId xmlns:a16="http://schemas.microsoft.com/office/drawing/2014/main" id="{08C05C5F-5E4A-42B0-8551-B771603EF13B}"/>
              </a:ext>
            </a:extLst>
          </p:cNvPr>
          <p:cNvSpPr>
            <a:spLocks noGrp="1" noChangeArrowheads="1"/>
          </p:cNvSpPr>
          <p:nvPr>
            <p:ph type="title"/>
          </p:nvPr>
        </p:nvSpPr>
        <p:spPr/>
        <p:txBody>
          <a:bodyPr/>
          <a:lstStyle/>
          <a:p>
            <a:r>
              <a:rPr lang="en-US" altLang="en-US">
                <a:latin typeface="Bookman Old Style" panose="02050604050505020204" pitchFamily="18" charset="0"/>
              </a:rPr>
              <a:t>Present Levels of Performance</a:t>
            </a:r>
            <a:br>
              <a:rPr lang="en-US" altLang="en-US"/>
            </a:br>
            <a:endParaRPr lang="en-US" altLang="en-US"/>
          </a:p>
        </p:txBody>
      </p:sp>
      <p:graphicFrame>
        <p:nvGraphicFramePr>
          <p:cNvPr id="21" name="Content Placeholder 2">
            <a:extLst>
              <a:ext uri="{FF2B5EF4-FFF2-40B4-BE49-F238E27FC236}">
                <a16:creationId xmlns:a16="http://schemas.microsoft.com/office/drawing/2014/main" id="{D48F0030-F1A1-42B9-B3BC-2914D372E1DD}"/>
              </a:ext>
            </a:extLst>
          </p:cNvPr>
          <p:cNvGraphicFramePr>
            <a:graphicFrameLocks noGrp="1"/>
          </p:cNvGraphicFramePr>
          <p:nvPr>
            <p:ph idx="1"/>
          </p:nvPr>
        </p:nvGraphicFramePr>
        <p:xfrm>
          <a:off x="1130270" y="2162368"/>
          <a:ext cx="9604375" cy="4543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5C7A10E-6E94-4034-9FBD-411962C2EC0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36BA04AF-97FE-49F0-90E1-033A8ACB2540}"/>
              </a:ext>
            </a:extLst>
          </p:cNvPr>
          <p:cNvSpPr>
            <a:spLocks noGrp="1" noRot="1" noChangeAspect="1" noMove="1" noResize="1" noEditPoints="1" noAdjustHandles="1" noChangeArrowheads="1" noChangeShapeType="1" noTextEdit="1"/>
          </p:cNvSpPr>
          <p:nvPr/>
        </p:nvSpPr>
        <p:spPr>
          <a:xfrm>
            <a:off x="0" y="2016125"/>
            <a:ext cx="12192000" cy="41179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3252" name="Picture 14">
            <a:extLst>
              <a:ext uri="{FF2B5EF4-FFF2-40B4-BE49-F238E27FC236}">
                <a16:creationId xmlns:a16="http://schemas.microsoft.com/office/drawing/2014/main" id="{0FC650BB-D027-401A-BB1D-39A57A267F6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2769" b="-2769"/>
          <a:stretch>
            <a:fillRect/>
          </a:stretch>
        </p:blipFill>
        <p:spPr bwMode="auto">
          <a:xfrm>
            <a:off x="0" y="6135688"/>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BE786E6D-99DF-4CDA-B4C3-815FDAA5FF41}"/>
              </a:ext>
            </a:extLst>
          </p:cNvPr>
          <p:cNvCxnSpPr>
            <a:cxnSpLocks noGrp="1" noRot="1" noChangeAspect="1" noMove="1" noResize="1" noEditPoints="1" noAdjustHandles="1" noChangeArrowheads="1" noChangeShapeType="1"/>
          </p:cNvCxnSpPr>
          <p:nvPr/>
        </p:nvCxnSpPr>
        <p:spPr>
          <a:xfrm>
            <a:off x="0" y="6142038"/>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C22FBF-AF64-460D-B908-176652F5B49D}"/>
              </a:ext>
            </a:extLst>
          </p:cNvPr>
          <p:cNvCxnSpPr>
            <a:cxnSpLocks noGrp="1" noRot="1" noChangeAspect="1" noMove="1" noResize="1" noEditPoints="1" noAdjustHandles="1" noChangeArrowheads="1" noChangeShapeType="1"/>
          </p:cNvCxnSpPr>
          <p:nvPr/>
        </p:nvCxnSpPr>
        <p:spPr>
          <a:xfrm>
            <a:off x="10821988" y="798513"/>
            <a:ext cx="0" cy="106838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53255" name="Picture 5">
            <a:extLst>
              <a:ext uri="{FF2B5EF4-FFF2-40B4-BE49-F238E27FC236}">
                <a16:creationId xmlns:a16="http://schemas.microsoft.com/office/drawing/2014/main" id="{1E7C826E-58D0-4C11-A077-C4A8AF474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525" y="804863"/>
            <a:ext cx="46609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itle 3">
            <a:extLst>
              <a:ext uri="{FF2B5EF4-FFF2-40B4-BE49-F238E27FC236}">
                <a16:creationId xmlns:a16="http://schemas.microsoft.com/office/drawing/2014/main" id="{8E1141F0-C4B2-4CA1-958B-3354262A7A5B}"/>
              </a:ext>
            </a:extLst>
          </p:cNvPr>
          <p:cNvSpPr>
            <a:spLocks noGrp="1" noChangeArrowheads="1"/>
          </p:cNvSpPr>
          <p:nvPr>
            <p:ph type="title"/>
          </p:nvPr>
        </p:nvSpPr>
        <p:spPr>
          <a:xfrm>
            <a:off x="6580188" y="804863"/>
            <a:ext cx="4078287" cy="1049337"/>
          </a:xfrm>
        </p:spPr>
        <p:txBody>
          <a:bodyPr/>
          <a:lstStyle/>
          <a:p>
            <a:pPr algn="r"/>
            <a:r>
              <a:rPr lang="en-US" altLang="en-US" sz="2200">
                <a:latin typeface="Bookman Old Style" panose="02050604050505020204" pitchFamily="18" charset="0"/>
              </a:rPr>
              <a:t>Three things to consider when addressing language needs</a:t>
            </a:r>
          </a:p>
        </p:txBody>
      </p:sp>
      <p:sp>
        <p:nvSpPr>
          <p:cNvPr id="53257" name="Content Placeholder 4">
            <a:extLst>
              <a:ext uri="{FF2B5EF4-FFF2-40B4-BE49-F238E27FC236}">
                <a16:creationId xmlns:a16="http://schemas.microsoft.com/office/drawing/2014/main" id="{B8BECFA6-6F10-45BB-B0C3-FE94FEAB2F49}"/>
              </a:ext>
            </a:extLst>
          </p:cNvPr>
          <p:cNvSpPr>
            <a:spLocks noGrp="1" noChangeArrowheads="1"/>
          </p:cNvSpPr>
          <p:nvPr>
            <p:ph idx="1"/>
          </p:nvPr>
        </p:nvSpPr>
        <p:spPr>
          <a:xfrm>
            <a:off x="6580188" y="2016125"/>
            <a:ext cx="4078287" cy="3449638"/>
          </a:xfrm>
        </p:spPr>
        <p:txBody>
          <a:bodyPr/>
          <a:lstStyle/>
          <a:p>
            <a:pPr algn="r">
              <a:lnSpc>
                <a:spcPct val="110000"/>
              </a:lnSpc>
            </a:pPr>
            <a:r>
              <a:rPr lang="en-US" altLang="en-US" sz="1400">
                <a:latin typeface="Bookman Old Style" panose="02050604050505020204" pitchFamily="18" charset="0"/>
              </a:rPr>
              <a:t>Language proficiency</a:t>
            </a:r>
          </a:p>
          <a:p>
            <a:pPr algn="r">
              <a:lnSpc>
                <a:spcPct val="110000"/>
              </a:lnSpc>
            </a:pPr>
            <a:r>
              <a:rPr lang="en-US" altLang="en-US" sz="1400">
                <a:latin typeface="Bookman Old Style" panose="02050604050505020204" pitchFamily="18" charset="0"/>
              </a:rPr>
              <a:t>Level of functioning</a:t>
            </a:r>
          </a:p>
          <a:p>
            <a:pPr algn="r">
              <a:lnSpc>
                <a:spcPct val="110000"/>
              </a:lnSpc>
            </a:pPr>
            <a:r>
              <a:rPr lang="en-US" altLang="en-US" sz="1400">
                <a:latin typeface="Bookman Old Style" panose="02050604050505020204" pitchFamily="18" charset="0"/>
              </a:rPr>
              <a:t>Student’s disability</a:t>
            </a:r>
          </a:p>
          <a:p>
            <a:pPr algn="r">
              <a:lnSpc>
                <a:spcPct val="110000"/>
              </a:lnSpc>
            </a:pPr>
            <a:endParaRPr lang="en-US" altLang="en-US" sz="1400"/>
          </a:p>
          <a:p>
            <a:pPr algn="r">
              <a:lnSpc>
                <a:spcPct val="110000"/>
              </a:lnSpc>
            </a:pPr>
            <a:endParaRPr lang="en-US" altLang="en-US" sz="1400"/>
          </a:p>
          <a:p>
            <a:pPr algn="r">
              <a:lnSpc>
                <a:spcPct val="110000"/>
              </a:lnSpc>
            </a:pPr>
            <a:endParaRPr lang="en-US" altLang="en-US" sz="1400"/>
          </a:p>
          <a:p>
            <a:pPr algn="r">
              <a:lnSpc>
                <a:spcPct val="110000"/>
              </a:lnSpc>
            </a:pPr>
            <a:endParaRPr lang="en-US" altLang="en-US" sz="1400"/>
          </a:p>
          <a:p>
            <a:pPr algn="r">
              <a:lnSpc>
                <a:spcPct val="110000"/>
              </a:lnSpc>
            </a:pPr>
            <a:endParaRPr lang="en-US" altLang="en-US" sz="1400"/>
          </a:p>
          <a:p>
            <a:pPr algn="r">
              <a:lnSpc>
                <a:spcPct val="110000"/>
              </a:lnSpc>
              <a:buFont typeface="Arial" panose="020B0604020202020204" pitchFamily="34" charset="0"/>
              <a:buNone/>
            </a:pPr>
            <a:r>
              <a:rPr lang="en-US" altLang="en-US" sz="1400"/>
              <a:t>J. Butterfield, 2016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5" name="Picture 74">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77" name="Straight Connector 76">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A01027E-B10F-4212-8A7C-18D37146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81" name="Rectangle 80">
            <a:extLst>
              <a:ext uri="{FF2B5EF4-FFF2-40B4-BE49-F238E27FC236}">
                <a16:creationId xmlns:a16="http://schemas.microsoft.com/office/drawing/2014/main" id="{4568A54B-9065-40B2-8753-8E0288E82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Title 1">
            <a:extLst>
              <a:ext uri="{FF2B5EF4-FFF2-40B4-BE49-F238E27FC236}">
                <a16:creationId xmlns:a16="http://schemas.microsoft.com/office/drawing/2014/main" id="{414387C0-012E-45C3-9C00-57142A801421}"/>
              </a:ext>
            </a:extLst>
          </p:cNvPr>
          <p:cNvSpPr>
            <a:spLocks noGrp="1" noChangeArrowheads="1"/>
          </p:cNvSpPr>
          <p:nvPr>
            <p:ph type="title" idx="4294967295"/>
          </p:nvPr>
        </p:nvSpPr>
        <p:spPr>
          <a:xfrm>
            <a:off x="1534781" y="804520"/>
            <a:ext cx="4093310" cy="1049235"/>
          </a:xfrm>
        </p:spPr>
        <p:txBody>
          <a:bodyPr vert="horz" lIns="91440" tIns="45720" rIns="91440" bIns="45720" rtlCol="0" anchor="b">
            <a:normAutofit/>
          </a:bodyPr>
          <a:lstStyle/>
          <a:p>
            <a:r>
              <a:rPr lang="en-US" altLang="en-US"/>
              <a:t>IEP Goals</a:t>
            </a:r>
          </a:p>
        </p:txBody>
      </p:sp>
      <p:cxnSp>
        <p:nvCxnSpPr>
          <p:cNvPr id="83" name="Straight Connector 82">
            <a:extLst>
              <a:ext uri="{FF2B5EF4-FFF2-40B4-BE49-F238E27FC236}">
                <a16:creationId xmlns:a16="http://schemas.microsoft.com/office/drawing/2014/main" id="{515F3B72-790F-4B1A-90DE-5EC31C829B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85" name="Rectangle 84">
            <a:extLst>
              <a:ext uri="{FF2B5EF4-FFF2-40B4-BE49-F238E27FC236}">
                <a16:creationId xmlns:a16="http://schemas.microsoft.com/office/drawing/2014/main" id="{A2BED43D-FF5E-4233-9D4F-A509B5603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299" name="Content Placeholder 2">
            <a:extLst>
              <a:ext uri="{FF2B5EF4-FFF2-40B4-BE49-F238E27FC236}">
                <a16:creationId xmlns:a16="http://schemas.microsoft.com/office/drawing/2014/main" id="{0B063F97-0AFD-4F11-B8F1-CCC18B166967}"/>
              </a:ext>
            </a:extLst>
          </p:cNvPr>
          <p:cNvSpPr>
            <a:spLocks noGrp="1" noChangeArrowheads="1"/>
          </p:cNvSpPr>
          <p:nvPr>
            <p:ph idx="4294967295"/>
          </p:nvPr>
        </p:nvSpPr>
        <p:spPr>
          <a:xfrm>
            <a:off x="1534695" y="2015732"/>
            <a:ext cx="4089097" cy="3450613"/>
          </a:xfrm>
        </p:spPr>
        <p:txBody>
          <a:bodyPr vert="horz" lIns="91440" tIns="45720" rIns="91440" bIns="45720" rtlCol="0" anchor="t">
            <a:normAutofit/>
          </a:bodyPr>
          <a:lstStyle/>
          <a:p>
            <a:r>
              <a:rPr lang="en-US" altLang="en-US"/>
              <a:t>State present levels: strengths and weaknesses</a:t>
            </a:r>
          </a:p>
          <a:p>
            <a:r>
              <a:rPr lang="en-US" altLang="en-US"/>
              <a:t>Include assessment results (English and Native Language performance and proficiency)</a:t>
            </a:r>
          </a:p>
          <a:p>
            <a:r>
              <a:rPr lang="en-US" altLang="en-US"/>
              <a:t>Determine areas of need</a:t>
            </a:r>
          </a:p>
          <a:p>
            <a:endParaRPr lang="en-US" altLang="en-US"/>
          </a:p>
        </p:txBody>
      </p:sp>
      <p:pic>
        <p:nvPicPr>
          <p:cNvPr id="55300" name="Picture 4">
            <a:extLst>
              <a:ext uri="{FF2B5EF4-FFF2-40B4-BE49-F238E27FC236}">
                <a16:creationId xmlns:a16="http://schemas.microsoft.com/office/drawing/2014/main" id="{187F8047-FA2F-490E-BC5E-E313AD981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251" y="805583"/>
            <a:ext cx="4660762" cy="4660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a:extLst>
              <a:ext uri="{FF2B5EF4-FFF2-40B4-BE49-F238E27FC236}">
                <a16:creationId xmlns:a16="http://schemas.microsoft.com/office/drawing/2014/main" id="{051D0F8B-A6FE-4009-88A1-49ABE7CEF2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89" name="Straight Connector 88">
            <a:extLst>
              <a:ext uri="{FF2B5EF4-FFF2-40B4-BE49-F238E27FC236}">
                <a16:creationId xmlns:a16="http://schemas.microsoft.com/office/drawing/2014/main" id="{4C5057B3-E936-43A2-9EEE-514EF0434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5207B15A-0496-4462-9700-9AECF74B6F05}"/>
              </a:ext>
            </a:extLst>
          </p:cNvPr>
          <p:cNvSpPr>
            <a:spLocks noGrp="1" noChangeArrowheads="1"/>
          </p:cNvSpPr>
          <p:nvPr>
            <p:ph type="title"/>
          </p:nvPr>
        </p:nvSpPr>
        <p:spPr/>
        <p:txBody>
          <a:bodyPr/>
          <a:lstStyle/>
          <a:p>
            <a:r>
              <a:rPr lang="en-US" altLang="en-US">
                <a:latin typeface="Bookman Old Style" panose="02050604050505020204" pitchFamily="18" charset="0"/>
              </a:rPr>
              <a:t>Linguistically Appropriate Goals</a:t>
            </a:r>
          </a:p>
        </p:txBody>
      </p:sp>
      <p:graphicFrame>
        <p:nvGraphicFramePr>
          <p:cNvPr id="5" name="Content Placeholder 2">
            <a:extLst>
              <a:ext uri="{FF2B5EF4-FFF2-40B4-BE49-F238E27FC236}">
                <a16:creationId xmlns:a16="http://schemas.microsoft.com/office/drawing/2014/main" id="{C029A7A6-59EE-4B5A-931F-43EBE3E60B2B}"/>
              </a:ext>
            </a:extLst>
          </p:cNvPr>
          <p:cNvGraphicFramePr>
            <a:graphicFrameLocks noGrp="1"/>
          </p:cNvGraphicFramePr>
          <p:nvPr>
            <p:ph idx="1"/>
          </p:nvPr>
        </p:nvGraphicFramePr>
        <p:xfrm>
          <a:off x="1535113" y="2336353"/>
          <a:ext cx="9520237" cy="3129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7348" name="TextBox 2">
            <a:extLst>
              <a:ext uri="{FF2B5EF4-FFF2-40B4-BE49-F238E27FC236}">
                <a16:creationId xmlns:a16="http://schemas.microsoft.com/office/drawing/2014/main" id="{3515572C-B277-4F9C-8903-C3D527BFE4F9}"/>
              </a:ext>
            </a:extLst>
          </p:cNvPr>
          <p:cNvSpPr txBox="1">
            <a:spLocks noChangeArrowheads="1"/>
          </p:cNvSpPr>
          <p:nvPr/>
        </p:nvSpPr>
        <p:spPr bwMode="auto">
          <a:xfrm>
            <a:off x="2170113" y="5465763"/>
            <a:ext cx="428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defTabSz="457200" fontAlgn="base">
              <a:spcBef>
                <a:spcPct val="0"/>
              </a:spcBef>
              <a:spcAft>
                <a:spcPct val="0"/>
              </a:spcAft>
              <a:defRPr>
                <a:solidFill>
                  <a:schemeClr val="tx1"/>
                </a:solidFill>
                <a:latin typeface="Palatino Linotype" panose="02040502050505030304" pitchFamily="18" charset="0"/>
              </a:defRPr>
            </a:lvl6pPr>
            <a:lvl7pPr marL="2971800" indent="-228600" defTabSz="457200" fontAlgn="base">
              <a:spcBef>
                <a:spcPct val="0"/>
              </a:spcBef>
              <a:spcAft>
                <a:spcPct val="0"/>
              </a:spcAft>
              <a:defRPr>
                <a:solidFill>
                  <a:schemeClr val="tx1"/>
                </a:solidFill>
                <a:latin typeface="Palatino Linotype" panose="02040502050505030304" pitchFamily="18" charset="0"/>
              </a:defRPr>
            </a:lvl7pPr>
            <a:lvl8pPr marL="3429000" indent="-228600" defTabSz="457200" fontAlgn="base">
              <a:spcBef>
                <a:spcPct val="0"/>
              </a:spcBef>
              <a:spcAft>
                <a:spcPct val="0"/>
              </a:spcAft>
              <a:defRPr>
                <a:solidFill>
                  <a:schemeClr val="tx1"/>
                </a:solidFill>
                <a:latin typeface="Palatino Linotype" panose="02040502050505030304" pitchFamily="18" charset="0"/>
              </a:defRPr>
            </a:lvl8pPr>
            <a:lvl9pPr marL="3886200" indent="-228600" defTabSz="457200" fontAlgn="base">
              <a:spcBef>
                <a:spcPct val="0"/>
              </a:spcBef>
              <a:spcAft>
                <a:spcPct val="0"/>
              </a:spcAft>
              <a:defRPr>
                <a:solidFill>
                  <a:schemeClr val="tx1"/>
                </a:solidFill>
                <a:latin typeface="Palatino Linotype" panose="02040502050505030304" pitchFamily="18" charset="0"/>
              </a:defRPr>
            </a:lvl9pPr>
          </a:lstStyle>
          <a:p>
            <a:pPr eaLnBrk="1" hangingPunct="1"/>
            <a:r>
              <a:rPr lang="en-US" altLang="en-US"/>
              <a:t>J. Butterfield, 2016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7980C74-AF2A-4450-847A-E743B22A2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Title 2">
            <a:extLst>
              <a:ext uri="{FF2B5EF4-FFF2-40B4-BE49-F238E27FC236}">
                <a16:creationId xmlns:a16="http://schemas.microsoft.com/office/drawing/2014/main" id="{CD7A2838-4454-4E44-ABA7-35F2D3FD47E7}"/>
              </a:ext>
            </a:extLst>
          </p:cNvPr>
          <p:cNvSpPr>
            <a:spLocks noGrp="1" noChangeArrowheads="1"/>
          </p:cNvSpPr>
          <p:nvPr>
            <p:ph type="title"/>
          </p:nvPr>
        </p:nvSpPr>
        <p:spPr>
          <a:xfrm>
            <a:off x="1082645" y="229998"/>
            <a:ext cx="9520158" cy="653619"/>
          </a:xfrm>
        </p:spPr>
        <p:txBody>
          <a:bodyPr>
            <a:normAutofit/>
          </a:bodyPr>
          <a:lstStyle/>
          <a:p>
            <a:pPr algn="ctr"/>
            <a:r>
              <a:rPr lang="en-US" altLang="en-US" dirty="0">
                <a:latin typeface="Bookman Old Style" panose="02050604050505020204" pitchFamily="18" charset="0"/>
              </a:rPr>
              <a:t>Goals</a:t>
            </a:r>
            <a:r>
              <a:rPr lang="en-US" altLang="en-US" dirty="0"/>
              <a:t> </a:t>
            </a:r>
          </a:p>
        </p:txBody>
      </p:sp>
      <p:cxnSp>
        <p:nvCxnSpPr>
          <p:cNvPr id="73" name="Straight Connector 72">
            <a:extLst>
              <a:ext uri="{FF2B5EF4-FFF2-40B4-BE49-F238E27FC236}">
                <a16:creationId xmlns:a16="http://schemas.microsoft.com/office/drawing/2014/main" id="{E9CE1AD2-68C8-4D23-BCA6-A6714F325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5" name="Rectangle 74">
            <a:extLst>
              <a:ext uri="{FF2B5EF4-FFF2-40B4-BE49-F238E27FC236}">
                <a16:creationId xmlns:a16="http://schemas.microsoft.com/office/drawing/2014/main" id="{698C92D5-DA82-49A4-B257-78C3125FA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1">
            <a:extLst>
              <a:ext uri="{FF2B5EF4-FFF2-40B4-BE49-F238E27FC236}">
                <a16:creationId xmlns:a16="http://schemas.microsoft.com/office/drawing/2014/main" id="{6449DDD6-7192-432F-8C6B-6199DFAD97E3}"/>
              </a:ext>
            </a:extLst>
          </p:cNvPr>
          <p:cNvGraphicFramePr>
            <a:graphicFrameLocks noGrp="1"/>
          </p:cNvGraphicFramePr>
          <p:nvPr>
            <p:ph idx="1"/>
            <p:extLst>
              <p:ext uri="{D42A27DB-BD31-4B8C-83A1-F6EECF244321}">
                <p14:modId xmlns:p14="http://schemas.microsoft.com/office/powerpoint/2010/main" val="2120072454"/>
              </p:ext>
            </p:extLst>
          </p:nvPr>
        </p:nvGraphicFramePr>
        <p:xfrm>
          <a:off x="1071556" y="1073324"/>
          <a:ext cx="10191720" cy="5554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44" name="Picture 4" descr="A close up of a sign&#10;&#10;Description automatically generated">
            <a:extLst>
              <a:ext uri="{FF2B5EF4-FFF2-40B4-BE49-F238E27FC236}">
                <a16:creationId xmlns:a16="http://schemas.microsoft.com/office/drawing/2014/main" id="{572F14BC-AF74-446B-AF27-D5FBD2B7E4EA}"/>
              </a:ext>
            </a:extLst>
          </p:cNvPr>
          <p:cNvPicPr>
            <a:picLocks noChangeAspect="1" noChangeArrowheads="1"/>
          </p:cNvPicPr>
          <p:nvPr/>
        </p:nvPicPr>
        <p:blipFill rotWithShape="1">
          <a:blip r:embed="rId3">
            <a:alphaModFix amt="44000"/>
            <a:extLst>
              <a:ext uri="{28A0092B-C50C-407E-A947-70E740481C1C}">
                <a14:useLocalDpi xmlns:a14="http://schemas.microsoft.com/office/drawing/2010/main" val="0"/>
              </a:ext>
            </a:extLst>
          </a:blip>
          <a:srcRect l="24511" r="19490" b="-1"/>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79" name="Rectangle 7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1442" name="Title 1">
            <a:extLst>
              <a:ext uri="{FF2B5EF4-FFF2-40B4-BE49-F238E27FC236}">
                <a16:creationId xmlns:a16="http://schemas.microsoft.com/office/drawing/2014/main" id="{F40864BB-20A9-4CEC-9DD2-D988FFDC37C4}"/>
              </a:ext>
            </a:extLst>
          </p:cNvPr>
          <p:cNvSpPr>
            <a:spLocks noGrp="1" noChangeArrowheads="1"/>
          </p:cNvSpPr>
          <p:nvPr>
            <p:ph type="title"/>
          </p:nvPr>
        </p:nvSpPr>
        <p:spPr>
          <a:xfrm>
            <a:off x="1130271" y="1193800"/>
            <a:ext cx="3084539" cy="4699000"/>
          </a:xfrm>
        </p:spPr>
        <p:txBody>
          <a:bodyPr anchor="ctr">
            <a:normAutofit/>
          </a:bodyPr>
          <a:lstStyle/>
          <a:p>
            <a:pPr algn="ctr"/>
            <a:r>
              <a:rPr lang="en-US" altLang="en-US" dirty="0">
                <a:latin typeface="Bookman Old Style" panose="02050604050505020204" pitchFamily="18" charset="0"/>
              </a:rPr>
              <a:t>Constructing a Goal</a:t>
            </a:r>
          </a:p>
        </p:txBody>
      </p:sp>
      <p:cxnSp>
        <p:nvCxnSpPr>
          <p:cNvPr id="81" name="Straight Connector 8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1443" name="Content Placeholder 2">
            <a:extLst>
              <a:ext uri="{FF2B5EF4-FFF2-40B4-BE49-F238E27FC236}">
                <a16:creationId xmlns:a16="http://schemas.microsoft.com/office/drawing/2014/main" id="{1780BF2A-66F1-48E9-B704-41EFF601244E}"/>
              </a:ext>
            </a:extLst>
          </p:cNvPr>
          <p:cNvSpPr>
            <a:spLocks noGrp="1" noChangeArrowheads="1"/>
          </p:cNvSpPr>
          <p:nvPr>
            <p:ph idx="1"/>
          </p:nvPr>
        </p:nvSpPr>
        <p:spPr>
          <a:xfrm>
            <a:off x="4976636" y="1193800"/>
            <a:ext cx="6085091" cy="4699000"/>
          </a:xfrm>
        </p:spPr>
        <p:txBody>
          <a:bodyPr anchor="ctr">
            <a:normAutofit/>
          </a:bodyPr>
          <a:lstStyle/>
          <a:p>
            <a:pPr marL="0" indent="0">
              <a:buFont typeface="Arial" panose="020B0604020202020204" pitchFamily="34" charset="0"/>
              <a:buNone/>
            </a:pPr>
            <a:r>
              <a:rPr lang="en-US" altLang="en-US" dirty="0">
                <a:latin typeface="Bookman Old Style" panose="02050604050505020204" pitchFamily="18" charset="0"/>
              </a:rPr>
              <a:t>6 grader</a:t>
            </a:r>
          </a:p>
          <a:p>
            <a:pPr marL="0" indent="0">
              <a:buFont typeface="Arial" panose="020B0604020202020204" pitchFamily="34" charset="0"/>
              <a:buNone/>
            </a:pPr>
            <a:r>
              <a:rPr lang="en-US" altLang="en-US" dirty="0">
                <a:latin typeface="Bookman Old Style" panose="02050604050505020204" pitchFamily="18" charset="0"/>
              </a:rPr>
              <a:t>Reading: Somewhat Developed</a:t>
            </a:r>
          </a:p>
          <a:p>
            <a:pPr marL="0" indent="0">
              <a:buFont typeface="Arial" panose="020B0604020202020204" pitchFamily="34" charset="0"/>
              <a:buNone/>
            </a:pPr>
            <a:r>
              <a:rPr lang="en-US" altLang="en-US" dirty="0">
                <a:latin typeface="Bookman Old Style" panose="02050604050505020204" pitchFamily="18" charset="0"/>
              </a:rPr>
              <a:t>Listening: Moderately Developed</a:t>
            </a:r>
          </a:p>
          <a:p>
            <a:pPr marL="0" indent="0">
              <a:buFont typeface="Arial" panose="020B0604020202020204" pitchFamily="34" charset="0"/>
              <a:buNone/>
            </a:pPr>
            <a:r>
              <a:rPr lang="en-US" altLang="en-US" dirty="0">
                <a:latin typeface="Bookman Old Style" panose="02050604050505020204" pitchFamily="18" charset="0"/>
              </a:rPr>
              <a:t>Speaking: Moderately Developed</a:t>
            </a:r>
          </a:p>
          <a:p>
            <a:pPr marL="0" indent="0">
              <a:buFont typeface="Arial" panose="020B0604020202020204" pitchFamily="34" charset="0"/>
              <a:buNone/>
            </a:pPr>
            <a:r>
              <a:rPr lang="en-US" altLang="en-US" dirty="0">
                <a:latin typeface="Bookman Old Style" panose="02050604050505020204" pitchFamily="18" charset="0"/>
              </a:rPr>
              <a:t>Writing: Somewhat Developed</a:t>
            </a:r>
          </a:p>
        </p:txBody>
      </p:sp>
      <p:sp>
        <p:nvSpPr>
          <p:cNvPr id="8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Placeholder 5">
            <a:extLst>
              <a:ext uri="{FF2B5EF4-FFF2-40B4-BE49-F238E27FC236}">
                <a16:creationId xmlns:a16="http://schemas.microsoft.com/office/drawing/2014/main" id="{649C357A-7620-4451-8E16-0C05A5CA00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43488" y="873125"/>
            <a:ext cx="6013450" cy="4510088"/>
          </a:xfrm>
        </p:spPr>
      </p:pic>
      <p:sp>
        <p:nvSpPr>
          <p:cNvPr id="3" name="Content Placeholder 2">
            <a:extLst>
              <a:ext uri="{FF2B5EF4-FFF2-40B4-BE49-F238E27FC236}">
                <a16:creationId xmlns:a16="http://schemas.microsoft.com/office/drawing/2014/main" id="{9A5C0C95-1EA8-4F20-A810-749BF0EE7BDD}"/>
              </a:ext>
            </a:extLst>
          </p:cNvPr>
          <p:cNvSpPr>
            <a:spLocks noGrp="1" noChangeArrowheads="1"/>
          </p:cNvSpPr>
          <p:nvPr>
            <p:ph type="body" sz="half" idx="2"/>
          </p:nvPr>
        </p:nvSpPr>
        <p:spPr>
          <a:xfrm>
            <a:off x="1493769" y="873125"/>
            <a:ext cx="3184525" cy="2249487"/>
          </a:xfrm>
        </p:spPr>
        <p:txBody>
          <a:bodyPr/>
          <a:lstStyle/>
          <a:p>
            <a:endParaRPr lang="en-US" altLang="en-US" dirty="0">
              <a:latin typeface="Bookman Old Style" panose="02050604050505020204" pitchFamily="18" charset="0"/>
            </a:endParaRPr>
          </a:p>
          <a:p>
            <a:r>
              <a:rPr lang="en-US" altLang="en-US" sz="2000" dirty="0">
                <a:latin typeface="Bookman Old Style" panose="02050604050505020204" pitchFamily="18" charset="0"/>
              </a:rPr>
              <a:t>How might an EL expert assist with developing linguistically appropriate goals?</a:t>
            </a:r>
          </a:p>
          <a:p>
            <a:endParaRPr lang="en-US" altLang="en-US" dirty="0"/>
          </a:p>
        </p:txBody>
      </p:sp>
    </p:spTree>
    <p:extLst>
      <p:ext uri="{BB962C8B-B14F-4D97-AF65-F5344CB8AC3E}">
        <p14:creationId xmlns:p14="http://schemas.microsoft.com/office/powerpoint/2010/main" val="426407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0" name="Title 2">
            <a:extLst>
              <a:ext uri="{FF2B5EF4-FFF2-40B4-BE49-F238E27FC236}">
                <a16:creationId xmlns:a16="http://schemas.microsoft.com/office/drawing/2014/main" id="{27CB658F-544E-4AED-A9E8-6ACB6F3B79B9}"/>
              </a:ext>
            </a:extLst>
          </p:cNvPr>
          <p:cNvSpPr>
            <a:spLocks noGrp="1" noChangeArrowheads="1"/>
          </p:cNvSpPr>
          <p:nvPr>
            <p:ph type="title"/>
          </p:nvPr>
        </p:nvSpPr>
        <p:spPr>
          <a:xfrm>
            <a:off x="849683" y="1240076"/>
            <a:ext cx="2727813" cy="4584527"/>
          </a:xfrm>
        </p:spPr>
        <p:txBody>
          <a:bodyPr anchor="t">
            <a:normAutofit/>
          </a:bodyPr>
          <a:lstStyle/>
          <a:p>
            <a:r>
              <a:rPr lang="en-US" altLang="en-US" dirty="0">
                <a:solidFill>
                  <a:srgbClr val="FFFFFF"/>
                </a:solidFill>
                <a:latin typeface="Bookman Old Style" panose="02050604050505020204" pitchFamily="18" charset="0"/>
              </a:rPr>
              <a:t>Selecting Goals for English Learners</a:t>
            </a:r>
          </a:p>
        </p:txBody>
      </p:sp>
      <p:sp>
        <p:nvSpPr>
          <p:cNvPr id="2" name="Content Placeholder 1">
            <a:extLst>
              <a:ext uri="{FF2B5EF4-FFF2-40B4-BE49-F238E27FC236}">
                <a16:creationId xmlns:a16="http://schemas.microsoft.com/office/drawing/2014/main" id="{D1C62521-C38B-4CB6-BEA3-442A3C8CD549}"/>
              </a:ext>
            </a:extLst>
          </p:cNvPr>
          <p:cNvSpPr>
            <a:spLocks noGrp="1" noChangeArrowheads="1"/>
          </p:cNvSpPr>
          <p:nvPr>
            <p:ph idx="1"/>
          </p:nvPr>
        </p:nvSpPr>
        <p:spPr>
          <a:xfrm>
            <a:off x="4705594" y="1240077"/>
            <a:ext cx="6034827" cy="4916465"/>
          </a:xfrm>
        </p:spPr>
        <p:txBody>
          <a:bodyPr anchor="t">
            <a:normAutofit/>
          </a:bodyPr>
          <a:lstStyle/>
          <a:p>
            <a:pPr marL="623888" indent="-514350">
              <a:buFont typeface="Arial" panose="020B0604020202020204" pitchFamily="34" charset="0"/>
              <a:buAutoNum type="arabicPeriod"/>
            </a:pPr>
            <a:r>
              <a:rPr lang="en-US" altLang="en-US">
                <a:latin typeface="Bookman Old Style" panose="02050604050505020204" pitchFamily="18" charset="0"/>
              </a:rPr>
              <a:t>Domain- ELD Communication Mode or Language Knowledge</a:t>
            </a:r>
          </a:p>
          <a:p>
            <a:pPr marL="623888" indent="-514350">
              <a:buFont typeface="Arial" panose="020B0604020202020204" pitchFamily="34" charset="0"/>
              <a:buAutoNum type="arabicPeriod"/>
            </a:pPr>
            <a:r>
              <a:rPr lang="en-US" altLang="en-US">
                <a:latin typeface="Bookman Old Style" panose="02050604050505020204" pitchFamily="18" charset="0"/>
              </a:rPr>
              <a:t>Category-  Collaborative, Interpretive, Productive, Connecting &amp; Condensing Ideas, Expanding &amp; Enriching Ideas, Structuring  Cohesive Texts</a:t>
            </a:r>
          </a:p>
          <a:p>
            <a:pPr marL="623888" indent="-514350">
              <a:buFont typeface="Arial" panose="020B0604020202020204" pitchFamily="34" charset="0"/>
              <a:buAutoNum type="arabicPeriod"/>
            </a:pPr>
            <a:r>
              <a:rPr lang="en-US" altLang="en-US">
                <a:latin typeface="Bookman Old Style" panose="02050604050505020204" pitchFamily="18" charset="0"/>
              </a:rPr>
              <a:t>Grade level</a:t>
            </a:r>
          </a:p>
          <a:p>
            <a:pPr marL="623888" indent="-514350">
              <a:buFont typeface="Arial" panose="020B0604020202020204" pitchFamily="34" charset="0"/>
              <a:buAutoNum type="arabicPeriod"/>
            </a:pPr>
            <a:r>
              <a:rPr lang="en-US" altLang="en-US">
                <a:latin typeface="Bookman Old Style" panose="02050604050505020204" pitchFamily="18" charset="0"/>
              </a:rPr>
              <a:t>ELD Proficiency- Emerging, Expanding, Bridging </a:t>
            </a:r>
          </a:p>
          <a:p>
            <a:pPr marL="623888" indent="-514350">
              <a:buFont typeface="Arial" panose="020B0604020202020204" pitchFamily="34" charset="0"/>
              <a:buAutoNum type="arabicPeriod"/>
            </a:pPr>
            <a:r>
              <a:rPr lang="en-US" altLang="en-US">
                <a:latin typeface="Bookman Old Style" panose="02050604050505020204" pitchFamily="18" charset="0"/>
              </a:rPr>
              <a:t>ELA Correlations</a:t>
            </a:r>
          </a:p>
          <a:p>
            <a:pPr marL="623888" indent="-514350">
              <a:buFont typeface="Arial" panose="020B0604020202020204" pitchFamily="34" charset="0"/>
              <a:buAutoNum type="arabicPeriod"/>
            </a:pPr>
            <a:endParaRPr lang="en-US" altLang="en-US"/>
          </a:p>
          <a:p>
            <a:pPr marL="623888" indent="-514350">
              <a:buFont typeface="Arial" panose="020B0604020202020204" pitchFamily="34" charset="0"/>
              <a:buAutoNum type="arabicPeriod"/>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8" name="Title 2">
            <a:extLst>
              <a:ext uri="{FF2B5EF4-FFF2-40B4-BE49-F238E27FC236}">
                <a16:creationId xmlns:a16="http://schemas.microsoft.com/office/drawing/2014/main" id="{2AAD8274-5235-48C7-B648-1C74F23C8C63}"/>
              </a:ext>
            </a:extLst>
          </p:cNvPr>
          <p:cNvSpPr>
            <a:spLocks noGrp="1" noChangeArrowheads="1"/>
          </p:cNvSpPr>
          <p:nvPr>
            <p:ph type="title"/>
          </p:nvPr>
        </p:nvSpPr>
        <p:spPr>
          <a:xfrm>
            <a:off x="849683" y="1240076"/>
            <a:ext cx="2727813" cy="4584527"/>
          </a:xfrm>
        </p:spPr>
        <p:txBody>
          <a:bodyPr anchor="t">
            <a:normAutofit/>
          </a:bodyPr>
          <a:lstStyle/>
          <a:p>
            <a:r>
              <a:rPr lang="en-US" altLang="en-US" sz="3000">
                <a:solidFill>
                  <a:srgbClr val="FFFFFF"/>
                </a:solidFill>
                <a:latin typeface="Bookman Old Style" panose="02050604050505020204" pitchFamily="18" charset="0"/>
              </a:rPr>
              <a:t>Goals for English Language Development</a:t>
            </a:r>
          </a:p>
        </p:txBody>
      </p:sp>
      <p:sp>
        <p:nvSpPr>
          <p:cNvPr id="65539" name="Content Placeholder 1">
            <a:extLst>
              <a:ext uri="{FF2B5EF4-FFF2-40B4-BE49-F238E27FC236}">
                <a16:creationId xmlns:a16="http://schemas.microsoft.com/office/drawing/2014/main" id="{495B5356-FC82-49EC-B8B4-9B20FB9309D6}"/>
              </a:ext>
            </a:extLst>
          </p:cNvPr>
          <p:cNvSpPr>
            <a:spLocks noGrp="1" noChangeArrowheads="1"/>
          </p:cNvSpPr>
          <p:nvPr>
            <p:ph idx="1"/>
          </p:nvPr>
        </p:nvSpPr>
        <p:spPr>
          <a:xfrm>
            <a:off x="4705594" y="1240077"/>
            <a:ext cx="6034827" cy="4916465"/>
          </a:xfrm>
        </p:spPr>
        <p:txBody>
          <a:bodyPr anchor="t">
            <a:normAutofit/>
          </a:bodyPr>
          <a:lstStyle/>
          <a:p>
            <a:r>
              <a:rPr lang="en-US" altLang="en-US">
                <a:latin typeface="Bookman Old Style" panose="02050604050505020204" pitchFamily="18" charset="0"/>
              </a:rPr>
              <a:t>Area of Need-  Reading, Writing, Communication</a:t>
            </a:r>
          </a:p>
          <a:p>
            <a:r>
              <a:rPr lang="en-US" altLang="en-US">
                <a:latin typeface="Bookman Old Style" panose="02050604050505020204" pitchFamily="18" charset="0"/>
              </a:rPr>
              <a:t>For goals that involve language</a:t>
            </a:r>
          </a:p>
          <a:p>
            <a:r>
              <a:rPr lang="en-US" altLang="en-US">
                <a:latin typeface="Bookman Old Style" panose="02050604050505020204" pitchFamily="18" charset="0"/>
              </a:rPr>
              <a:t>Responsible discipline- tied to location of service on ELD page</a:t>
            </a:r>
          </a:p>
          <a:p>
            <a:r>
              <a:rPr lang="en-US" altLang="en-US">
                <a:latin typeface="Bookman Old Style" panose="02050604050505020204" pitchFamily="18" charset="0"/>
              </a:rPr>
              <a:t>Reason for goal-  tied to need from ELPAC/VCCALPS/PELS scores and present levels</a:t>
            </a:r>
          </a:p>
          <a:p>
            <a:r>
              <a:rPr lang="en-US" altLang="en-US">
                <a:latin typeface="Bookman Old Style" panose="02050604050505020204" pitchFamily="18" charset="0"/>
              </a:rPr>
              <a:t>Language of instruction</a:t>
            </a:r>
          </a:p>
          <a:p>
            <a:r>
              <a:rPr lang="en-US" altLang="en-US">
                <a:latin typeface="Bookman Old Style" panose="02050604050505020204" pitchFamily="18" charset="0"/>
              </a:rPr>
              <a:t>All language goals must be linguistically appropriate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12B48354-4306-438A-983D-C1488B235392}"/>
              </a:ext>
            </a:extLst>
          </p:cNvPr>
          <p:cNvSpPr>
            <a:spLocks noGrp="1" noChangeArrowheads="1"/>
          </p:cNvSpPr>
          <p:nvPr>
            <p:ph type="title"/>
          </p:nvPr>
        </p:nvSpPr>
        <p:spPr>
          <a:xfrm>
            <a:off x="1428750" y="647357"/>
            <a:ext cx="9597529" cy="1049235"/>
          </a:xfrm>
        </p:spPr>
        <p:txBody>
          <a:bodyPr>
            <a:normAutofit/>
          </a:bodyPr>
          <a:lstStyle/>
          <a:p>
            <a:r>
              <a:rPr lang="en-US" altLang="en-US" dirty="0">
                <a:latin typeface="Bookman Old Style" panose="02050604050505020204" pitchFamily="18" charset="0"/>
              </a:rPr>
              <a:t>Practice: Draft a Goal</a:t>
            </a:r>
          </a:p>
        </p:txBody>
      </p:sp>
      <p:graphicFrame>
        <p:nvGraphicFramePr>
          <p:cNvPr id="5" name="Content Placeholder 2">
            <a:extLst>
              <a:ext uri="{FF2B5EF4-FFF2-40B4-BE49-F238E27FC236}">
                <a16:creationId xmlns:a16="http://schemas.microsoft.com/office/drawing/2014/main" id="{020DF926-C5AC-4857-87E9-BD3411FE8353}"/>
              </a:ext>
            </a:extLst>
          </p:cNvPr>
          <p:cNvGraphicFramePr>
            <a:graphicFrameLocks noGrp="1"/>
          </p:cNvGraphicFramePr>
          <p:nvPr>
            <p:ph idx="1"/>
            <p:extLst>
              <p:ext uri="{D42A27DB-BD31-4B8C-83A1-F6EECF244321}">
                <p14:modId xmlns:p14="http://schemas.microsoft.com/office/powerpoint/2010/main" val="2180665152"/>
              </p:ext>
            </p:extLst>
          </p:nvPr>
        </p:nvGraphicFramePr>
        <p:xfrm>
          <a:off x="512762" y="1593403"/>
          <a:ext cx="11166475" cy="4721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5" name="Picture 74">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77" name="Straight Connector 76">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A01027E-B10F-4212-8A7C-18D37146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81" name="Rectangle 80">
            <a:extLst>
              <a:ext uri="{FF2B5EF4-FFF2-40B4-BE49-F238E27FC236}">
                <a16:creationId xmlns:a16="http://schemas.microsoft.com/office/drawing/2014/main" id="{4568A54B-9065-40B2-8753-8E0288E82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a:extLst>
              <a:ext uri="{FF2B5EF4-FFF2-40B4-BE49-F238E27FC236}">
                <a16:creationId xmlns:a16="http://schemas.microsoft.com/office/drawing/2014/main" id="{E99EA36E-6759-4AAA-924D-6FEC7E4D58D3}"/>
              </a:ext>
            </a:extLst>
          </p:cNvPr>
          <p:cNvSpPr>
            <a:spLocks noGrp="1" noChangeArrowheads="1"/>
          </p:cNvSpPr>
          <p:nvPr>
            <p:ph type="title" idx="4294967295"/>
          </p:nvPr>
        </p:nvSpPr>
        <p:spPr>
          <a:xfrm>
            <a:off x="1530482" y="835599"/>
            <a:ext cx="4093310" cy="833339"/>
          </a:xfrm>
        </p:spPr>
        <p:txBody>
          <a:bodyPr vert="horz" lIns="91440" tIns="45720" rIns="91440" bIns="45720" rtlCol="0" anchor="b">
            <a:normAutofit/>
          </a:bodyPr>
          <a:lstStyle/>
          <a:p>
            <a:r>
              <a:rPr lang="en-US" altLang="en-US" dirty="0"/>
              <a:t>Education Code</a:t>
            </a:r>
          </a:p>
        </p:txBody>
      </p:sp>
      <p:cxnSp>
        <p:nvCxnSpPr>
          <p:cNvPr id="83" name="Straight Connector 82">
            <a:extLst>
              <a:ext uri="{FF2B5EF4-FFF2-40B4-BE49-F238E27FC236}">
                <a16:creationId xmlns:a16="http://schemas.microsoft.com/office/drawing/2014/main" id="{515F3B72-790F-4B1A-90DE-5EC31C829B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85" name="Rectangle 84">
            <a:extLst>
              <a:ext uri="{FF2B5EF4-FFF2-40B4-BE49-F238E27FC236}">
                <a16:creationId xmlns:a16="http://schemas.microsoft.com/office/drawing/2014/main" id="{A2BED43D-FF5E-4233-9D4F-A509B5603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60F1F326-DE9B-4123-8DCD-31480BDD8376}"/>
              </a:ext>
            </a:extLst>
          </p:cNvPr>
          <p:cNvSpPr>
            <a:spLocks noGrp="1"/>
          </p:cNvSpPr>
          <p:nvPr>
            <p:ph idx="4294967295"/>
          </p:nvPr>
        </p:nvSpPr>
        <p:spPr>
          <a:xfrm>
            <a:off x="1534695" y="2015732"/>
            <a:ext cx="4089097" cy="3450613"/>
          </a:xfrm>
        </p:spPr>
        <p:txBody>
          <a:bodyPr vert="horz" lIns="91440" tIns="45720" rIns="91440" bIns="45720" rtlCol="0" anchor="t">
            <a:normAutofit/>
          </a:bodyPr>
          <a:lstStyle/>
          <a:p>
            <a:pPr marL="0" indent="0" fontAlgn="auto">
              <a:spcAft>
                <a:spcPts val="0"/>
              </a:spcAft>
              <a:buNone/>
              <a:defRPr/>
            </a:pPr>
            <a:r>
              <a:rPr lang="en-US" dirty="0"/>
              <a:t>EC 56345 (b) (2) For individuals whose native language is other than English, linguistically appropriate goals, objectives, programs, and services.</a:t>
            </a:r>
          </a:p>
          <a:p>
            <a:pPr fontAlgn="auto">
              <a:spcAft>
                <a:spcPts val="0"/>
              </a:spcAft>
              <a:defRPr/>
            </a:pPr>
            <a:endParaRPr lang="en-US" dirty="0"/>
          </a:p>
        </p:txBody>
      </p:sp>
      <p:pic>
        <p:nvPicPr>
          <p:cNvPr id="70" name="Graphic 69" descr="Books">
            <a:extLst>
              <a:ext uri="{FF2B5EF4-FFF2-40B4-BE49-F238E27FC236}">
                <a16:creationId xmlns:a16="http://schemas.microsoft.com/office/drawing/2014/main" id="{2DFED5D8-1C34-4048-9A0F-E0C83669E4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4248" y="1020416"/>
            <a:ext cx="3345997" cy="3345997"/>
          </a:xfrm>
          <a:prstGeom prst="rect">
            <a:avLst/>
          </a:prstGeom>
        </p:spPr>
      </p:pic>
      <p:pic>
        <p:nvPicPr>
          <p:cNvPr id="87" name="Picture 86">
            <a:extLst>
              <a:ext uri="{FF2B5EF4-FFF2-40B4-BE49-F238E27FC236}">
                <a16:creationId xmlns:a16="http://schemas.microsoft.com/office/drawing/2014/main" id="{051D0F8B-A6FE-4009-88A1-49ABE7CEF2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89" name="Straight Connector 88">
            <a:extLst>
              <a:ext uri="{FF2B5EF4-FFF2-40B4-BE49-F238E27FC236}">
                <a16:creationId xmlns:a16="http://schemas.microsoft.com/office/drawing/2014/main" id="{4C5057B3-E936-43A2-9EEE-514EF0434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2896B545-EE75-40DC-87F6-E478F11B0065}"/>
              </a:ext>
            </a:extLst>
          </p:cNvPr>
          <p:cNvSpPr>
            <a:spLocks noGrp="1" noChangeArrowheads="1"/>
          </p:cNvSpPr>
          <p:nvPr>
            <p:ph type="ctrTitle" idx="4294967295"/>
          </p:nvPr>
        </p:nvSpPr>
        <p:spPr>
          <a:xfrm>
            <a:off x="1762125" y="2147888"/>
            <a:ext cx="4333875" cy="787400"/>
          </a:xfrm>
        </p:spPr>
        <p:txBody>
          <a:bodyPr/>
          <a:lstStyle/>
          <a:p>
            <a:r>
              <a:rPr lang="en-US" altLang="en-US" sz="2800" dirty="0">
                <a:latin typeface="Bookman Old Style" panose="02050604050505020204" pitchFamily="18" charset="0"/>
              </a:rPr>
              <a:t>Questions?</a:t>
            </a:r>
          </a:p>
        </p:txBody>
      </p:sp>
      <p:pic>
        <p:nvPicPr>
          <p:cNvPr id="68611" name="Picture 4">
            <a:extLst>
              <a:ext uri="{FF2B5EF4-FFF2-40B4-BE49-F238E27FC236}">
                <a16:creationId xmlns:a16="http://schemas.microsoft.com/office/drawing/2014/main" id="{9A0A1A22-5D37-4CB1-874B-E9E6423F0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100" y="730250"/>
            <a:ext cx="3429928" cy="469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Content Placeholder 4">
            <a:extLst>
              <a:ext uri="{FF2B5EF4-FFF2-40B4-BE49-F238E27FC236}">
                <a16:creationId xmlns:a16="http://schemas.microsoft.com/office/drawing/2014/main" id="{5B85FCE9-89CD-4EA9-8CBC-7A9ADA5A09E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94693" y="127357"/>
            <a:ext cx="7706520" cy="5952481"/>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EF293B2C-42AC-4038-A6E1-D2046E4C6B91}"/>
              </a:ext>
            </a:extLst>
          </p:cNvPr>
          <p:cNvSpPr>
            <a:spLocks noGrp="1" noChangeArrowheads="1"/>
          </p:cNvSpPr>
          <p:nvPr>
            <p:ph type="title"/>
          </p:nvPr>
        </p:nvSpPr>
        <p:spPr>
          <a:xfrm>
            <a:off x="1535113" y="298450"/>
            <a:ext cx="9520237" cy="1049338"/>
          </a:xfrm>
        </p:spPr>
        <p:txBody>
          <a:bodyPr/>
          <a:lstStyle/>
          <a:p>
            <a:pPr algn="ctr"/>
            <a:r>
              <a:rPr lang="en-US" altLang="en-US"/>
              <a:t>Resources</a:t>
            </a:r>
          </a:p>
        </p:txBody>
      </p:sp>
      <p:sp>
        <p:nvSpPr>
          <p:cNvPr id="70659" name="Content Placeholder 2">
            <a:extLst>
              <a:ext uri="{FF2B5EF4-FFF2-40B4-BE49-F238E27FC236}">
                <a16:creationId xmlns:a16="http://schemas.microsoft.com/office/drawing/2014/main" id="{54B3A8E1-E7E0-4FEA-9401-202D638B666C}"/>
              </a:ext>
            </a:extLst>
          </p:cNvPr>
          <p:cNvSpPr>
            <a:spLocks noGrp="1" noChangeArrowheads="1"/>
          </p:cNvSpPr>
          <p:nvPr>
            <p:ph idx="1"/>
          </p:nvPr>
        </p:nvSpPr>
        <p:spPr/>
        <p:txBody>
          <a:bodyPr/>
          <a:lstStyle/>
          <a:p>
            <a:r>
              <a:rPr lang="en-US" altLang="en-US"/>
              <a:t>Ventura County SELPA: </a:t>
            </a:r>
            <a:r>
              <a:rPr lang="en-US" altLang="en-US">
                <a:hlinkClick r:id="rId2"/>
              </a:rPr>
              <a:t>www.vcselpa.org</a:t>
            </a:r>
            <a:endParaRPr lang="en-US" altLang="en-US"/>
          </a:p>
          <a:p>
            <a:r>
              <a:rPr lang="en-US" altLang="en-US"/>
              <a:t>ELD Standards: </a:t>
            </a:r>
            <a:r>
              <a:rPr lang="en-US" altLang="en-US">
                <a:hlinkClick r:id="rId3"/>
              </a:rPr>
              <a:t>https://www.cde.ca.gov/sp/el/er/eldstandards.asp</a:t>
            </a:r>
            <a:endParaRPr lang="en-US" altLang="en-US"/>
          </a:p>
          <a:p>
            <a:endParaRPr lang="en-US" altLang="en-US"/>
          </a:p>
          <a:p>
            <a:endParaRPr lang="en-US" altLang="en-US"/>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4568A54B-9065-40B2-8753-8E0288E828A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Rectangle 11">
            <a:extLst>
              <a:ext uri="{FF2B5EF4-FFF2-40B4-BE49-F238E27FC236}">
                <a16:creationId xmlns:a16="http://schemas.microsoft.com/office/drawing/2014/main" id="{A2BED43D-FF5E-4233-9D4F-A509B56034A5}"/>
              </a:ext>
            </a:extLst>
          </p:cNvPr>
          <p:cNvSpPr>
            <a:spLocks noGrp="1" noRot="1" noChangeAspect="1" noMove="1" noResize="1" noEditPoints="1" noAdjustHandles="1" noChangeArrowheads="1" noChangeShapeType="1" noTextEdit="1"/>
          </p:cNvSpPr>
          <p:nvPr/>
        </p:nvSpPr>
        <p:spPr>
          <a:xfrm>
            <a:off x="0" y="2016125"/>
            <a:ext cx="12192000" cy="41179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60" name="Picture 13">
            <a:extLst>
              <a:ext uri="{FF2B5EF4-FFF2-40B4-BE49-F238E27FC236}">
                <a16:creationId xmlns:a16="http://schemas.microsoft.com/office/drawing/2014/main" id="{7D321B54-0820-45FC-ABAD-557BCA213BC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2769" b="-2769"/>
          <a:stretch>
            <a:fillRect/>
          </a:stretch>
        </p:blipFill>
        <p:spPr bwMode="auto">
          <a:xfrm>
            <a:off x="0" y="6135688"/>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15">
            <a:extLst>
              <a:ext uri="{FF2B5EF4-FFF2-40B4-BE49-F238E27FC236}">
                <a16:creationId xmlns:a16="http://schemas.microsoft.com/office/drawing/2014/main" id="{4C5057B3-E936-43A2-9EEE-514EF0434FE2}"/>
              </a:ext>
            </a:extLst>
          </p:cNvPr>
          <p:cNvCxnSpPr>
            <a:cxnSpLocks noGrp="1" noRot="1" noChangeAspect="1" noMove="1" noResize="1" noEditPoints="1" noAdjustHandles="1" noChangeArrowheads="1" noChangeShapeType="1"/>
          </p:cNvCxnSpPr>
          <p:nvPr/>
        </p:nvCxnSpPr>
        <p:spPr>
          <a:xfrm>
            <a:off x="0" y="6142038"/>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7">
            <a:extLst>
              <a:ext uri="{FF2B5EF4-FFF2-40B4-BE49-F238E27FC236}">
                <a16:creationId xmlns:a16="http://schemas.microsoft.com/office/drawing/2014/main" id="{515F3B72-790F-4B1A-90DE-5EC31C829B9E}"/>
              </a:ext>
            </a:extLst>
          </p:cNvPr>
          <p:cNvCxnSpPr>
            <a:cxnSpLocks noGrp="1" noRot="1" noChangeAspect="1" noMove="1" noResize="1" noEditPoints="1" noAdjustHandles="1" noChangeArrowheads="1" noChangeShapeType="1"/>
          </p:cNvCxnSpPr>
          <p:nvPr/>
        </p:nvCxnSpPr>
        <p:spPr>
          <a:xfrm>
            <a:off x="1371600" y="798513"/>
            <a:ext cx="0" cy="106838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19463" name="Picture 4" descr="A close up of a piece of paper&#10;&#10;Description generated with high confidence">
            <a:extLst>
              <a:ext uri="{FF2B5EF4-FFF2-40B4-BE49-F238E27FC236}">
                <a16:creationId xmlns:a16="http://schemas.microsoft.com/office/drawing/2014/main" id="{92C61284-F5EC-43F1-8B74-98629DBA1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888" y="804863"/>
            <a:ext cx="4217987"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itle 1">
            <a:extLst>
              <a:ext uri="{FF2B5EF4-FFF2-40B4-BE49-F238E27FC236}">
                <a16:creationId xmlns:a16="http://schemas.microsoft.com/office/drawing/2014/main" id="{77B27B0B-BBF0-4DF2-B551-3084750EDAA6}"/>
              </a:ext>
            </a:extLst>
          </p:cNvPr>
          <p:cNvSpPr>
            <a:spLocks noGrp="1" noChangeArrowheads="1"/>
          </p:cNvSpPr>
          <p:nvPr>
            <p:ph type="title"/>
          </p:nvPr>
        </p:nvSpPr>
        <p:spPr>
          <a:xfrm>
            <a:off x="1535113" y="804863"/>
            <a:ext cx="4092575" cy="1049337"/>
          </a:xfrm>
        </p:spPr>
        <p:txBody>
          <a:bodyPr/>
          <a:lstStyle/>
          <a:p>
            <a:r>
              <a:rPr lang="en-US" altLang="en-US">
                <a:latin typeface="Bookman Old Style" panose="02050604050505020204" pitchFamily="18" charset="0"/>
              </a:rPr>
              <a:t>California Code of Regulations</a:t>
            </a:r>
          </a:p>
        </p:txBody>
      </p:sp>
      <p:sp>
        <p:nvSpPr>
          <p:cNvPr id="19465" name="Content Placeholder 2">
            <a:extLst>
              <a:ext uri="{FF2B5EF4-FFF2-40B4-BE49-F238E27FC236}">
                <a16:creationId xmlns:a16="http://schemas.microsoft.com/office/drawing/2014/main" id="{A19C22B1-82E6-4714-82BA-C9DF9ED35466}"/>
              </a:ext>
            </a:extLst>
          </p:cNvPr>
          <p:cNvSpPr>
            <a:spLocks noGrp="1" noChangeArrowheads="1"/>
          </p:cNvSpPr>
          <p:nvPr>
            <p:ph idx="1"/>
          </p:nvPr>
        </p:nvSpPr>
        <p:spPr>
          <a:xfrm>
            <a:off x="1535113" y="2016125"/>
            <a:ext cx="4089400" cy="3449638"/>
          </a:xfrm>
        </p:spPr>
        <p:txBody>
          <a:bodyPr/>
          <a:lstStyle/>
          <a:p>
            <a:pPr marL="0" indent="0">
              <a:buFont typeface="Arial" panose="020B0604020202020204" pitchFamily="34" charset="0"/>
              <a:buNone/>
            </a:pPr>
            <a:r>
              <a:rPr lang="en-US" altLang="en-US">
                <a:latin typeface="Bookman Old Style" panose="02050604050505020204" pitchFamily="18" charset="0"/>
              </a:rPr>
              <a:t>The IEP team must consider the language needs of the student as those needs relate to the student’s IEP. Specifically, the IEP must include “</a:t>
            </a:r>
            <a:r>
              <a:rPr lang="en-US" altLang="en-US" b="1">
                <a:latin typeface="Bookman Old Style" panose="02050604050505020204" pitchFamily="18" charset="0"/>
              </a:rPr>
              <a:t>linguistically appropriate goals, objectives</a:t>
            </a:r>
            <a:r>
              <a:rPr lang="en-US" altLang="en-US">
                <a:latin typeface="Bookman Old Style" panose="02050604050505020204" pitchFamily="18" charset="0"/>
              </a:rPr>
              <a:t>, programs and services”.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DCAB7-C38F-4874-B07F-C4A7A1D56EFF}"/>
              </a:ext>
            </a:extLst>
          </p:cNvPr>
          <p:cNvSpPr>
            <a:spLocks noGrp="1"/>
          </p:cNvSpPr>
          <p:nvPr>
            <p:ph type="title"/>
          </p:nvPr>
        </p:nvSpPr>
        <p:spPr>
          <a:xfrm>
            <a:off x="849683" y="1240076"/>
            <a:ext cx="2727813" cy="4584527"/>
          </a:xfrm>
        </p:spPr>
        <p:txBody>
          <a:bodyPr rtlCol="0" anchor="t">
            <a:normAutofit/>
          </a:bodyPr>
          <a:lstStyle/>
          <a:p>
            <a:pPr fontAlgn="auto">
              <a:spcAft>
                <a:spcPts val="0"/>
              </a:spcAft>
              <a:defRPr/>
            </a:pPr>
            <a:r>
              <a:rPr lang="en-US" sz="2000" dirty="0">
                <a:solidFill>
                  <a:srgbClr val="FFFFFF"/>
                </a:solidFill>
                <a:latin typeface="Bookman Old Style" panose="02050604050505020204" pitchFamily="18" charset="0"/>
              </a:rPr>
              <a:t>California Code of Regulations Title 5, Section §3001 (m</a:t>
            </a:r>
            <a:r>
              <a:rPr lang="en-US" sz="2000" i="1" dirty="0">
                <a:solidFill>
                  <a:srgbClr val="FFFFFF"/>
                </a:solidFill>
                <a:latin typeface="Bookman Old Style" panose="02050604050505020204" pitchFamily="18" charset="0"/>
              </a:rPr>
              <a:t>)</a:t>
            </a:r>
            <a:r>
              <a:rPr lang="en-US" sz="2700" i="1" dirty="0">
                <a:solidFill>
                  <a:srgbClr val="FFFFFF"/>
                </a:solidFill>
                <a:latin typeface="Bookman Old Style" panose="02050604050505020204" pitchFamily="18" charset="0"/>
              </a:rPr>
              <a:t> </a:t>
            </a:r>
            <a:br>
              <a:rPr lang="en-US" sz="2700" i="1" dirty="0">
                <a:solidFill>
                  <a:srgbClr val="FFFFFF"/>
                </a:solidFill>
                <a:latin typeface="Bookman Old Style" panose="02050604050505020204" pitchFamily="18" charset="0"/>
              </a:rPr>
            </a:br>
            <a:br>
              <a:rPr lang="en-US" sz="2700" i="1" dirty="0">
                <a:solidFill>
                  <a:srgbClr val="FFFFFF"/>
                </a:solidFill>
                <a:latin typeface="Bookman Old Style" panose="02050604050505020204" pitchFamily="18" charset="0"/>
              </a:rPr>
            </a:br>
            <a:r>
              <a:rPr lang="en-US" sz="2700" dirty="0">
                <a:solidFill>
                  <a:srgbClr val="FFFFFF"/>
                </a:solidFill>
                <a:latin typeface="Bookman Old Style" panose="02050604050505020204" pitchFamily="18" charset="0"/>
              </a:rPr>
              <a:t>“Linguistically appropriate goals, objectives, and programs” means:</a:t>
            </a:r>
            <a:endParaRPr lang="en-US" sz="2700" dirty="0">
              <a:solidFill>
                <a:srgbClr val="FFFFFF"/>
              </a:solidFill>
            </a:endParaRPr>
          </a:p>
        </p:txBody>
      </p:sp>
      <p:sp>
        <p:nvSpPr>
          <p:cNvPr id="3" name="Content Placeholder 2">
            <a:extLst>
              <a:ext uri="{FF2B5EF4-FFF2-40B4-BE49-F238E27FC236}">
                <a16:creationId xmlns:a16="http://schemas.microsoft.com/office/drawing/2014/main" id="{A219976B-51D5-409D-A84E-B2B6D37E77D4}"/>
              </a:ext>
            </a:extLst>
          </p:cNvPr>
          <p:cNvSpPr>
            <a:spLocks noGrp="1"/>
          </p:cNvSpPr>
          <p:nvPr>
            <p:ph idx="1"/>
          </p:nvPr>
        </p:nvSpPr>
        <p:spPr>
          <a:xfrm>
            <a:off x="4705594" y="1240077"/>
            <a:ext cx="6034827" cy="4916465"/>
          </a:xfrm>
        </p:spPr>
        <p:txBody>
          <a:bodyPr rtlCol="0" anchor="t">
            <a:normAutofit/>
          </a:bodyPr>
          <a:lstStyle/>
          <a:p>
            <a:pPr marL="0" indent="0" fontAlgn="auto">
              <a:lnSpc>
                <a:spcPct val="110000"/>
              </a:lnSpc>
              <a:spcAft>
                <a:spcPts val="0"/>
              </a:spcAft>
              <a:buNone/>
              <a:defRPr/>
            </a:pPr>
            <a:r>
              <a:rPr lang="en-US" sz="1700" dirty="0">
                <a:latin typeface="Bookman Old Style" panose="02050604050505020204" pitchFamily="18" charset="0"/>
              </a:rPr>
              <a:t>(1)(A) those </a:t>
            </a:r>
            <a:r>
              <a:rPr lang="en-US" sz="1700" u="sng" dirty="0">
                <a:latin typeface="Bookman Old Style" panose="02050604050505020204" pitchFamily="18" charset="0"/>
              </a:rPr>
              <a:t>activities which lead to the development of English language proficiency</a:t>
            </a:r>
            <a:r>
              <a:rPr lang="en-US" sz="1700" dirty="0">
                <a:latin typeface="Bookman Old Style" panose="02050604050505020204" pitchFamily="18" charset="0"/>
              </a:rPr>
              <a:t>; and </a:t>
            </a:r>
          </a:p>
          <a:p>
            <a:pPr marL="0" indent="0" fontAlgn="auto">
              <a:lnSpc>
                <a:spcPct val="110000"/>
              </a:lnSpc>
              <a:spcAft>
                <a:spcPts val="0"/>
              </a:spcAft>
              <a:buNone/>
              <a:defRPr/>
            </a:pPr>
            <a:r>
              <a:rPr lang="en-US" sz="1700" dirty="0">
                <a:latin typeface="Bookman Old Style" panose="02050604050505020204" pitchFamily="18" charset="0"/>
              </a:rPr>
              <a:t>(1)(B)</a:t>
            </a:r>
            <a:r>
              <a:rPr lang="en-US" sz="1700" i="1" dirty="0">
                <a:latin typeface="Bookman Old Style" panose="02050604050505020204" pitchFamily="18" charset="0"/>
              </a:rPr>
              <a:t>Those </a:t>
            </a:r>
            <a:r>
              <a:rPr lang="en-US" sz="1700" i="1" u="sng" dirty="0">
                <a:latin typeface="Bookman Old Style" panose="02050604050505020204" pitchFamily="18" charset="0"/>
              </a:rPr>
              <a:t>instructional systems which lead to the language development</a:t>
            </a:r>
            <a:r>
              <a:rPr lang="en-US" sz="1700" i="1" dirty="0">
                <a:latin typeface="Bookman Old Style" panose="02050604050505020204" pitchFamily="18" charset="0"/>
              </a:rPr>
              <a:t> needs of English language learners. </a:t>
            </a:r>
            <a:r>
              <a:rPr lang="en-US" sz="1700" dirty="0">
                <a:latin typeface="Bookman Old Style" panose="02050604050505020204" pitchFamily="18" charset="0"/>
              </a:rPr>
              <a:t>(m)(2) </a:t>
            </a:r>
            <a:r>
              <a:rPr lang="en-US" sz="1700" i="1" dirty="0">
                <a:latin typeface="Bookman Old Style" panose="02050604050505020204" pitchFamily="18" charset="0"/>
              </a:rPr>
              <a:t>For individuals whose primary language is other than English, and whose potential for learning a second language, as determined by the IEP team, is severely limited, the IEP team may determine that instruction may be provided through an alternate program, including a program provided in the individual’s primary language. The IEP team must periodically, but not less than annually, reconsider the individual’s ability to receive instruction in the English language </a:t>
            </a:r>
            <a:endParaRPr lang="en-US" sz="1700" dirty="0">
              <a:latin typeface="Bookman Old Style" panose="02050604050505020204" pitchFamily="18" charset="0"/>
            </a:endParaRPr>
          </a:p>
          <a:p>
            <a:pPr fontAlgn="auto">
              <a:lnSpc>
                <a:spcPct val="110000"/>
              </a:lnSpc>
              <a:spcAft>
                <a:spcPts val="0"/>
              </a:spcAft>
              <a:defRPr/>
            </a:pP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a:extLst>
              <a:ext uri="{FF2B5EF4-FFF2-40B4-BE49-F238E27FC236}">
                <a16:creationId xmlns:a16="http://schemas.microsoft.com/office/drawing/2014/main" id="{DDEF81B4-6DE7-4B6D-AC69-97F942ADFEF3}"/>
              </a:ext>
            </a:extLst>
          </p:cNvPr>
          <p:cNvSpPr>
            <a:spLocks noGrp="1" noChangeArrowheads="1"/>
          </p:cNvSpPr>
          <p:nvPr>
            <p:ph type="title"/>
          </p:nvPr>
        </p:nvSpPr>
        <p:spPr>
          <a:xfrm>
            <a:off x="8614504" y="1240076"/>
            <a:ext cx="2727813" cy="4584527"/>
          </a:xfrm>
        </p:spPr>
        <p:txBody>
          <a:bodyPr anchor="ctr">
            <a:normAutofit/>
          </a:bodyPr>
          <a:lstStyle/>
          <a:p>
            <a:r>
              <a:rPr lang="en-US" altLang="en-US" sz="3000">
                <a:solidFill>
                  <a:srgbClr val="FFFFFF"/>
                </a:solidFill>
                <a:latin typeface="Bookman Old Style" panose="02050604050505020204" pitchFamily="18" charset="0"/>
              </a:rPr>
              <a:t>Legal requirements for preschoolers</a:t>
            </a:r>
          </a:p>
        </p:txBody>
      </p:sp>
      <p:sp>
        <p:nvSpPr>
          <p:cNvPr id="3" name="Content Placeholder 2">
            <a:extLst>
              <a:ext uri="{FF2B5EF4-FFF2-40B4-BE49-F238E27FC236}">
                <a16:creationId xmlns:a16="http://schemas.microsoft.com/office/drawing/2014/main" id="{65EA0468-8487-4FDB-AF88-8686BFF3E198}"/>
              </a:ext>
            </a:extLst>
          </p:cNvPr>
          <p:cNvSpPr>
            <a:spLocks noGrp="1"/>
          </p:cNvSpPr>
          <p:nvPr>
            <p:ph idx="1"/>
          </p:nvPr>
        </p:nvSpPr>
        <p:spPr>
          <a:xfrm>
            <a:off x="399839" y="524459"/>
            <a:ext cx="7234615" cy="5982358"/>
          </a:xfrm>
        </p:spPr>
        <p:txBody>
          <a:bodyPr rtlCol="0" anchor="ctr">
            <a:normAutofit/>
          </a:bodyPr>
          <a:lstStyle/>
          <a:p>
            <a:pPr marL="0" indent="0" fontAlgn="auto">
              <a:spcAft>
                <a:spcPts val="0"/>
              </a:spcAft>
              <a:buFont typeface="Arial" panose="020B0604020202020204" pitchFamily="34" charset="0"/>
              <a:buNone/>
              <a:defRPr/>
            </a:pPr>
            <a:r>
              <a:rPr lang="en-US" sz="1700" dirty="0">
                <a:latin typeface="Bookman Old Style" panose="02050604050505020204" pitchFamily="18" charset="0"/>
              </a:rPr>
              <a:t>Even though it is not a legal requirement to formally identify a preschool age student as an English Learner in California, federal regulations state </a:t>
            </a:r>
            <a:r>
              <a:rPr lang="en-US" sz="1700" b="1" dirty="0">
                <a:latin typeface="Bookman Old Style" panose="02050604050505020204" pitchFamily="18" charset="0"/>
              </a:rPr>
              <a:t>IEP team must follow bilingual assessment protocol to determine the language of preference of the student if the parent indicates that a language other than English is spoken at home and assess according to second language learner requirements (EC 56440 and 56441.11)</a:t>
            </a:r>
            <a:r>
              <a:rPr lang="en-US" sz="1700" dirty="0">
                <a:latin typeface="Bookman Old Style" panose="02050604050505020204" pitchFamily="18" charset="0"/>
              </a:rPr>
              <a:t>. </a:t>
            </a:r>
          </a:p>
          <a:p>
            <a:pPr marL="0" indent="0" fontAlgn="auto">
              <a:spcAft>
                <a:spcPts val="0"/>
              </a:spcAft>
              <a:buFont typeface="Arial" panose="020B0604020202020204" pitchFamily="34" charset="0"/>
              <a:buNone/>
              <a:defRPr/>
            </a:pPr>
            <a:r>
              <a:rPr lang="en-US" sz="1700" dirty="0">
                <a:latin typeface="Bookman Old Style" panose="02050604050505020204" pitchFamily="18" charset="0"/>
              </a:rPr>
              <a:t>For purposes of IDEA’s requirement to write IEPs that meet the language needs of the student, IEP teams must ensure that their IEPs are linguistically appropriate. </a:t>
            </a:r>
          </a:p>
          <a:p>
            <a:pPr marL="0" indent="0" fontAlgn="auto">
              <a:spcAft>
                <a:spcPts val="0"/>
              </a:spcAft>
              <a:buFont typeface="Arial" panose="020B0604020202020204" pitchFamily="34" charset="0"/>
              <a:buNone/>
              <a:defRPr/>
            </a:pPr>
            <a:r>
              <a:rPr lang="en-US" sz="1700" dirty="0">
                <a:latin typeface="Bookman Old Style" panose="02050604050505020204" pitchFamily="18" charset="0"/>
              </a:rPr>
              <a:t>This is not a formal EL identification that is entered in the LEA/district student database. </a:t>
            </a:r>
          </a:p>
          <a:p>
            <a:pPr fontAlgn="auto">
              <a:spcAft>
                <a:spcPts val="0"/>
              </a:spcAft>
              <a:defRPr/>
            </a:pP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83E94E3B-CFA4-455A-9673-F46D27D1FD2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1">
            <a:extLst>
              <a:ext uri="{FF2B5EF4-FFF2-40B4-BE49-F238E27FC236}">
                <a16:creationId xmlns:a16="http://schemas.microsoft.com/office/drawing/2014/main" id="{5F71B8AF-24E1-4CE5-BB2F-6872EEC22ED8}"/>
              </a:ext>
            </a:extLst>
          </p:cNvPr>
          <p:cNvSpPr>
            <a:spLocks noGrp="1" noRot="1" noChangeAspect="1" noMove="1" noResize="1" noEditPoints="1" noAdjustHandles="1" noChangeArrowheads="1" noChangeShapeType="1" noTextEdit="1"/>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1" name="Straight Connector 13">
            <a:extLst>
              <a:ext uri="{FF2B5EF4-FFF2-40B4-BE49-F238E27FC236}">
                <a16:creationId xmlns:a16="http://schemas.microsoft.com/office/drawing/2014/main" id="{6EC9DAD0-4276-4BDF-80D8-C985DFED0EC7}"/>
              </a:ext>
            </a:extLst>
          </p:cNvPr>
          <p:cNvCxnSpPr>
            <a:cxnSpLocks noGrp="1" noRot="1" noChangeAspect="1" noMove="1" noResize="1" noEditPoints="1" noAdjustHandles="1" noChangeArrowheads="1" noChangeShapeType="1"/>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3E6928-1881-40F9-942A-64C25008A355}"/>
              </a:ext>
            </a:extLst>
          </p:cNvPr>
          <p:cNvCxnSpPr>
            <a:cxnSpLocks noGrp="1" noRot="1" noChangeAspect="1" noMove="1" noResize="1" noEditPoints="1" noAdjustHandles="1" noChangeArrowheads="1" noChangeShapeType="1"/>
          </p:cNvCxnSpPr>
          <p:nvPr/>
        </p:nvCxnSpPr>
        <p:spPr>
          <a:xfrm>
            <a:off x="1450975" y="2146300"/>
            <a:ext cx="327342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Title 1">
            <a:extLst>
              <a:ext uri="{FF2B5EF4-FFF2-40B4-BE49-F238E27FC236}">
                <a16:creationId xmlns:a16="http://schemas.microsoft.com/office/drawing/2014/main" id="{9EE85D1E-6AE6-45FB-8F62-424732BE3A39}"/>
              </a:ext>
            </a:extLst>
          </p:cNvPr>
          <p:cNvSpPr txBox="1">
            <a:spLocks noGrp="1" noRot="1" noChangeAspect="1" noMove="1" noResize="1" noEditPoints="1" noAdjustHandles="1" noChangeArrowheads="1" noChangeShapeType="1" noTextEdit="1"/>
          </p:cNvSpPr>
          <p:nvPr/>
        </p:nvSpPr>
        <p:spPr>
          <a:xfrm>
            <a:off x="1450975" y="3122613"/>
            <a:ext cx="3530600" cy="1049337"/>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fontAlgn="auto">
              <a:spcAft>
                <a:spcPts val="0"/>
              </a:spcAft>
              <a:defRPr/>
            </a:pPr>
            <a:endParaRPr lang="en-US" dirty="0"/>
          </a:p>
        </p:txBody>
      </p:sp>
      <p:pic>
        <p:nvPicPr>
          <p:cNvPr id="25607" name="Picture 19">
            <a:extLst>
              <a:ext uri="{FF2B5EF4-FFF2-40B4-BE49-F238E27FC236}">
                <a16:creationId xmlns:a16="http://schemas.microsoft.com/office/drawing/2014/main" id="{4BF06A38-02B9-4DA6-805C-6E518E8CCF3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2769" b="-2769"/>
          <a:stretch>
            <a:fillRect/>
          </a:stretch>
        </p:blipFill>
        <p:spPr bwMode="auto">
          <a:xfrm>
            <a:off x="0" y="6135688"/>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itle 1">
            <a:extLst>
              <a:ext uri="{FF2B5EF4-FFF2-40B4-BE49-F238E27FC236}">
                <a16:creationId xmlns:a16="http://schemas.microsoft.com/office/drawing/2014/main" id="{BD367A29-076A-4BCD-8230-94051578B21F}"/>
              </a:ext>
            </a:extLst>
          </p:cNvPr>
          <p:cNvSpPr>
            <a:spLocks noGrp="1" noChangeArrowheads="1"/>
          </p:cNvSpPr>
          <p:nvPr>
            <p:ph type="title"/>
          </p:nvPr>
        </p:nvSpPr>
        <p:spPr>
          <a:xfrm>
            <a:off x="1450975" y="2303463"/>
            <a:ext cx="3273425" cy="2673350"/>
          </a:xfrm>
        </p:spPr>
        <p:txBody>
          <a:bodyPr anchor="t"/>
          <a:lstStyle/>
          <a:p>
            <a:r>
              <a:rPr lang="en-US" altLang="en-US">
                <a:latin typeface="Bookman Old Style" panose="02050604050505020204" pitchFamily="18" charset="0"/>
              </a:rPr>
              <a:t>What Does this Mean??</a:t>
            </a:r>
          </a:p>
        </p:txBody>
      </p:sp>
      <p:graphicFrame>
        <p:nvGraphicFramePr>
          <p:cNvPr id="5" name="Content Placeholder 2">
            <a:extLst>
              <a:ext uri="{FF2B5EF4-FFF2-40B4-BE49-F238E27FC236}">
                <a16:creationId xmlns:a16="http://schemas.microsoft.com/office/drawing/2014/main" id="{F7B765EF-650C-45BD-905B-D63F248C6EF4}"/>
              </a:ext>
            </a:extLst>
          </p:cNvPr>
          <p:cNvGraphicFramePr>
            <a:graphicFrameLocks noGrp="1"/>
          </p:cNvGraphicFramePr>
          <p:nvPr>
            <p:ph idx="1"/>
          </p:nvPr>
        </p:nvGraphicFramePr>
        <p:xfrm>
          <a:off x="4907380" y="698152"/>
          <a:ext cx="6406079" cy="5182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650" name="Title 1">
            <a:extLst>
              <a:ext uri="{FF2B5EF4-FFF2-40B4-BE49-F238E27FC236}">
                <a16:creationId xmlns:a16="http://schemas.microsoft.com/office/drawing/2014/main" id="{7E7B4CAA-2046-467E-8494-ED86EC82C527}"/>
              </a:ext>
            </a:extLst>
          </p:cNvPr>
          <p:cNvSpPr>
            <a:spLocks noGrp="1" noChangeArrowheads="1"/>
          </p:cNvSpPr>
          <p:nvPr>
            <p:ph type="title"/>
          </p:nvPr>
        </p:nvSpPr>
        <p:spPr>
          <a:xfrm>
            <a:off x="893523" y="804519"/>
            <a:ext cx="3160501" cy="4431360"/>
          </a:xfrm>
        </p:spPr>
        <p:txBody>
          <a:bodyPr anchor="ctr">
            <a:normAutofit/>
          </a:bodyPr>
          <a:lstStyle/>
          <a:p>
            <a:r>
              <a:rPr lang="en-US" altLang="en-US">
                <a:latin typeface="Bookman Old Style" panose="02050604050505020204" pitchFamily="18" charset="0"/>
              </a:rPr>
              <a:t>DUAL OBLIGATION for Services</a:t>
            </a:r>
          </a:p>
        </p:txBody>
      </p:sp>
      <p:cxnSp>
        <p:nvCxnSpPr>
          <p:cNvPr id="75" name="Straight Connector 74">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70A9E6-5D97-444C-91B0-F1FFD3088D3F}"/>
              </a:ext>
            </a:extLst>
          </p:cNvPr>
          <p:cNvSpPr>
            <a:spLocks noGrp="1"/>
          </p:cNvSpPr>
          <p:nvPr>
            <p:ph idx="1"/>
          </p:nvPr>
        </p:nvSpPr>
        <p:spPr>
          <a:xfrm>
            <a:off x="4636289" y="1213320"/>
            <a:ext cx="6102559" cy="4431359"/>
          </a:xfrm>
        </p:spPr>
        <p:txBody>
          <a:bodyPr rtlCol="0" anchor="ctr">
            <a:normAutofit/>
          </a:bodyPr>
          <a:lstStyle/>
          <a:p>
            <a:pPr fontAlgn="auto">
              <a:spcAft>
                <a:spcPts val="0"/>
              </a:spcAft>
              <a:buFont typeface="Arial" panose="020B0604020202020204" pitchFamily="34" charset="0"/>
              <a:buNone/>
              <a:defRPr/>
            </a:pPr>
            <a:r>
              <a:rPr lang="en-US" b="1" dirty="0">
                <a:latin typeface="Bookman Old Style" panose="02050604050505020204" pitchFamily="18" charset="0"/>
              </a:rPr>
              <a:t>OBLIGATION #1       Designated ELD</a:t>
            </a:r>
          </a:p>
          <a:p>
            <a:pPr marL="0" indent="0" fontAlgn="auto">
              <a:spcAft>
                <a:spcPts val="0"/>
              </a:spcAft>
              <a:buFont typeface="Arial" panose="020B0604020202020204" pitchFamily="34" charset="0"/>
              <a:buNone/>
              <a:defRPr/>
            </a:pPr>
            <a:r>
              <a:rPr lang="en-US" dirty="0">
                <a:latin typeface="Bookman Old Style" panose="02050604050505020204" pitchFamily="18" charset="0"/>
              </a:rPr>
              <a:t>Protected time during the regular school day where qualified teachers work with English learners grouped by similar proficiency levels</a:t>
            </a:r>
          </a:p>
          <a:p>
            <a:pPr marL="0" indent="0" fontAlgn="auto">
              <a:spcAft>
                <a:spcPts val="0"/>
              </a:spcAft>
              <a:buFont typeface="Arial" panose="020B0604020202020204" pitchFamily="34" charset="0"/>
              <a:buNone/>
              <a:defRPr/>
            </a:pPr>
            <a:r>
              <a:rPr lang="en-US" dirty="0">
                <a:latin typeface="Bookman Old Style" panose="02050604050505020204" pitchFamily="18" charset="0"/>
              </a:rPr>
              <a:t>Main Focus:</a:t>
            </a:r>
          </a:p>
          <a:p>
            <a:pPr lvl="1" fontAlgn="auto">
              <a:spcAft>
                <a:spcPts val="0"/>
              </a:spcAft>
              <a:defRPr/>
            </a:pPr>
            <a:r>
              <a:rPr lang="en-US" dirty="0">
                <a:latin typeface="Bookman Old Style" panose="02050604050505020204" pitchFamily="18" charset="0"/>
              </a:rPr>
              <a:t>Student </a:t>
            </a:r>
            <a:r>
              <a:rPr lang="en-US" u="sng" dirty="0">
                <a:latin typeface="Bookman Old Style" panose="02050604050505020204" pitchFamily="18" charset="0"/>
              </a:rPr>
              <a:t>production</a:t>
            </a:r>
            <a:r>
              <a:rPr lang="en-US" dirty="0">
                <a:latin typeface="Bookman Old Style" panose="02050604050505020204" pitchFamily="18" charset="0"/>
              </a:rPr>
              <a:t> of language (Speaking and Writing) using the CA ELD Standards</a:t>
            </a:r>
          </a:p>
          <a:p>
            <a:pPr lvl="1" fontAlgn="auto">
              <a:spcAft>
                <a:spcPts val="0"/>
              </a:spcAft>
              <a:defRPr/>
            </a:pPr>
            <a:endParaRPr lang="en-US" dirty="0">
              <a:latin typeface="Calibri" panose="020F0502020204030204" pitchFamily="34" charset="0"/>
            </a:endParaRPr>
          </a:p>
          <a:p>
            <a:pPr lvl="1" fontAlgn="auto">
              <a:spcAft>
                <a:spcPts val="0"/>
              </a:spcAft>
              <a:defRPr/>
            </a:pPr>
            <a:endParaRPr lang="en-US" dirty="0"/>
          </a:p>
        </p:txBody>
      </p:sp>
      <p:pic>
        <p:nvPicPr>
          <p:cNvPr id="77" name="Picture 76">
            <a:extLst>
              <a:ext uri="{FF2B5EF4-FFF2-40B4-BE49-F238E27FC236}">
                <a16:creationId xmlns:a16="http://schemas.microsoft.com/office/drawing/2014/main" id="{3ED04084-89BE-4B9E-B532-47E561636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698" name="Title 1">
            <a:extLst>
              <a:ext uri="{FF2B5EF4-FFF2-40B4-BE49-F238E27FC236}">
                <a16:creationId xmlns:a16="http://schemas.microsoft.com/office/drawing/2014/main" id="{55CADED0-9251-4DA1-9E6A-CDAD3EF31BD5}"/>
              </a:ext>
            </a:extLst>
          </p:cNvPr>
          <p:cNvSpPr>
            <a:spLocks noGrp="1" noChangeArrowheads="1"/>
          </p:cNvSpPr>
          <p:nvPr>
            <p:ph type="title"/>
          </p:nvPr>
        </p:nvSpPr>
        <p:spPr>
          <a:xfrm>
            <a:off x="893523" y="804519"/>
            <a:ext cx="3160501" cy="4431360"/>
          </a:xfrm>
        </p:spPr>
        <p:txBody>
          <a:bodyPr anchor="ctr">
            <a:normAutofit/>
          </a:bodyPr>
          <a:lstStyle/>
          <a:p>
            <a:r>
              <a:rPr lang="en-US" altLang="en-US">
                <a:latin typeface="Bookman Old Style" panose="02050604050505020204" pitchFamily="18" charset="0"/>
              </a:rPr>
              <a:t>DUAL OBLIGATION for Services</a:t>
            </a:r>
          </a:p>
        </p:txBody>
      </p:sp>
      <p:cxnSp>
        <p:nvCxnSpPr>
          <p:cNvPr id="75" name="Straight Connector 74">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7C6D82-4A55-42DD-AC2D-C1505988D0A3}"/>
              </a:ext>
            </a:extLst>
          </p:cNvPr>
          <p:cNvSpPr>
            <a:spLocks noGrp="1"/>
          </p:cNvSpPr>
          <p:nvPr>
            <p:ph idx="1"/>
          </p:nvPr>
        </p:nvSpPr>
        <p:spPr>
          <a:xfrm>
            <a:off x="4637863" y="804520"/>
            <a:ext cx="7328842" cy="4431359"/>
          </a:xfrm>
        </p:spPr>
        <p:txBody>
          <a:bodyPr rtlCol="0" anchor="ctr">
            <a:normAutofit/>
          </a:bodyPr>
          <a:lstStyle/>
          <a:p>
            <a:pPr fontAlgn="auto">
              <a:spcAft>
                <a:spcPts val="0"/>
              </a:spcAft>
              <a:buFont typeface="Arial" panose="020B0604020202020204" pitchFamily="34" charset="0"/>
              <a:buNone/>
              <a:defRPr/>
            </a:pPr>
            <a:r>
              <a:rPr lang="en-US" b="1" dirty="0">
                <a:latin typeface="Bookman Old Style" panose="02050604050505020204" pitchFamily="18" charset="0"/>
              </a:rPr>
              <a:t>OBLIGATION #2      Integrated ELD</a:t>
            </a:r>
          </a:p>
          <a:p>
            <a:pPr fontAlgn="auto">
              <a:spcAft>
                <a:spcPts val="0"/>
              </a:spcAft>
              <a:buFont typeface="Arial" panose="020B0604020202020204" pitchFamily="34" charset="0"/>
              <a:buNone/>
              <a:defRPr/>
            </a:pPr>
            <a:r>
              <a:rPr lang="en-US" dirty="0">
                <a:latin typeface="Bookman Old Style" panose="02050604050505020204" pitchFamily="18" charset="0"/>
              </a:rPr>
              <a:t>Provide meaningful access to ALL grade-level CCSS academic content through research-based strategies and techniques (SDAIE) used in tandem with ELD Standards</a:t>
            </a:r>
          </a:p>
          <a:p>
            <a:pPr marL="0" indent="0" fontAlgn="auto">
              <a:spcAft>
                <a:spcPts val="0"/>
              </a:spcAft>
              <a:buFont typeface="Arial" panose="020B0604020202020204" pitchFamily="34" charset="0"/>
              <a:buNone/>
              <a:defRPr/>
            </a:pPr>
            <a:r>
              <a:rPr lang="en-US" dirty="0">
                <a:latin typeface="Bookman Old Style" panose="02050604050505020204" pitchFamily="18" charset="0"/>
              </a:rPr>
              <a:t>Main Focus:</a:t>
            </a:r>
          </a:p>
          <a:p>
            <a:pPr lvl="1" fontAlgn="auto">
              <a:spcAft>
                <a:spcPts val="0"/>
              </a:spcAft>
              <a:defRPr/>
            </a:pPr>
            <a:r>
              <a:rPr lang="en-US" u="sng" dirty="0">
                <a:latin typeface="Bookman Old Style" panose="02050604050505020204" pitchFamily="18" charset="0"/>
              </a:rPr>
              <a:t>Accessing &amp; mastering</a:t>
            </a:r>
            <a:r>
              <a:rPr lang="en-US" dirty="0">
                <a:latin typeface="Bookman Old Style" panose="02050604050505020204" pitchFamily="18" charset="0"/>
              </a:rPr>
              <a:t> content standards across </a:t>
            </a:r>
            <a:r>
              <a:rPr lang="en-US" u="sng" dirty="0">
                <a:latin typeface="Bookman Old Style" panose="02050604050505020204" pitchFamily="18" charset="0"/>
              </a:rPr>
              <a:t>all</a:t>
            </a:r>
            <a:r>
              <a:rPr lang="en-US" dirty="0">
                <a:latin typeface="Bookman Old Style" panose="02050604050505020204" pitchFamily="18" charset="0"/>
              </a:rPr>
              <a:t> disciplines while using ELD standards to amplifying/highlight the key language knowledge and skills needed for ELs to succeed</a:t>
            </a:r>
          </a:p>
          <a:p>
            <a:pPr lvl="1" fontAlgn="auto">
              <a:spcAft>
                <a:spcPts val="0"/>
              </a:spcAft>
              <a:defRPr/>
            </a:pPr>
            <a:endParaRPr lang="en-US" dirty="0">
              <a:latin typeface="Calibri" panose="020F0502020204030204" pitchFamily="34" charset="0"/>
            </a:endParaRPr>
          </a:p>
        </p:txBody>
      </p:sp>
      <p:pic>
        <p:nvPicPr>
          <p:cNvPr id="77" name="Picture 76">
            <a:extLst>
              <a:ext uri="{FF2B5EF4-FFF2-40B4-BE49-F238E27FC236}">
                <a16:creationId xmlns:a16="http://schemas.microsoft.com/office/drawing/2014/main" id="{3ED04084-89BE-4B9E-B532-47E561636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2221</Words>
  <Application>Microsoft Office PowerPoint</Application>
  <PresentationFormat>Widescreen</PresentationFormat>
  <Paragraphs>244</Paragraphs>
  <Slides>32</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Bookman Old Style</vt:lpstr>
      <vt:lpstr>Calibri</vt:lpstr>
      <vt:lpstr>Palatino Linotype</vt:lpstr>
      <vt:lpstr>Wingdings</vt:lpstr>
      <vt:lpstr>Gallery</vt:lpstr>
      <vt:lpstr>English Learner Series:  Linguistically Appropriate Goals </vt:lpstr>
      <vt:lpstr>Why is it important to talk about English Learners? </vt:lpstr>
      <vt:lpstr>Education Code</vt:lpstr>
      <vt:lpstr>California Code of Regulations</vt:lpstr>
      <vt:lpstr>California Code of Regulations Title 5, Section §3001 (m)   “Linguistically appropriate goals, objectives, and programs” means:</vt:lpstr>
      <vt:lpstr>Legal requirements for preschoolers</vt:lpstr>
      <vt:lpstr>What Does this Mean??</vt:lpstr>
      <vt:lpstr>DUAL OBLIGATION for Services</vt:lpstr>
      <vt:lpstr>DUAL OBLIGATION for Services</vt:lpstr>
      <vt:lpstr>A Comprehensive Program  for English Learners</vt:lpstr>
      <vt:lpstr>ELD Standards</vt:lpstr>
      <vt:lpstr>ELD Standards</vt:lpstr>
      <vt:lpstr>What about students who took an alternate to the ELPAC- the VCCALPS?</vt:lpstr>
      <vt:lpstr>Preschool Goals</vt:lpstr>
      <vt:lpstr> Correlations</vt:lpstr>
      <vt:lpstr>Resource for the IEP Team </vt:lpstr>
      <vt:lpstr>ELD/ELA Correlations Activity</vt:lpstr>
      <vt:lpstr>PowerPoint Presentation</vt:lpstr>
      <vt:lpstr>Present Levels of Performance</vt:lpstr>
      <vt:lpstr>Present Levels of Performance </vt:lpstr>
      <vt:lpstr>Three things to consider when addressing language needs</vt:lpstr>
      <vt:lpstr>IEP Goals</vt:lpstr>
      <vt:lpstr>Linguistically Appropriate Goals</vt:lpstr>
      <vt:lpstr>Goals </vt:lpstr>
      <vt:lpstr>Constructing a Goal</vt:lpstr>
      <vt:lpstr>PowerPoint Presentation</vt:lpstr>
      <vt:lpstr>Selecting Goals for English Learners</vt:lpstr>
      <vt:lpstr>Goals for English Language Development</vt:lpstr>
      <vt:lpstr>Practice: Draft a Goal</vt:lpstr>
      <vt:lpstr>Questions?</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Learner Series:  Linguistically Appropriate Goals </dc:title>
  <dc:creator>Joanna Della Gatta</dc:creator>
  <cp:lastModifiedBy>Joanna Della Gatta</cp:lastModifiedBy>
  <cp:revision>8</cp:revision>
  <dcterms:created xsi:type="dcterms:W3CDTF">2019-01-15T04:44:45Z</dcterms:created>
  <dcterms:modified xsi:type="dcterms:W3CDTF">2019-01-15T23:25:54Z</dcterms:modified>
</cp:coreProperties>
</file>